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1718" r:id="rId6"/>
    <p:sldId id="4235" r:id="rId7"/>
    <p:sldId id="4260" r:id="rId8"/>
    <p:sldId id="4266" r:id="rId9"/>
    <p:sldId id="4265" r:id="rId10"/>
    <p:sldId id="4256" r:id="rId11"/>
    <p:sldId id="4269" r:id="rId12"/>
    <p:sldId id="4267" r:id="rId13"/>
    <p:sldId id="4272" r:id="rId14"/>
    <p:sldId id="4275" r:id="rId15"/>
    <p:sldId id="4286" r:id="rId16"/>
    <p:sldId id="4287" r:id="rId17"/>
    <p:sldId id="4268" r:id="rId18"/>
    <p:sldId id="4290" r:id="rId19"/>
    <p:sldId id="4278" r:id="rId20"/>
    <p:sldId id="4280" r:id="rId21"/>
    <p:sldId id="4281" r:id="rId22"/>
    <p:sldId id="4282" r:id="rId23"/>
    <p:sldId id="4271" r:id="rId24"/>
    <p:sldId id="4277" r:id="rId25"/>
    <p:sldId id="4264" r:id="rId26"/>
    <p:sldId id="4261" r:id="rId27"/>
    <p:sldId id="4285" r:id="rId28"/>
    <p:sldId id="4255" r:id="rId29"/>
    <p:sldId id="4253" r:id="rId30"/>
    <p:sldId id="4251" r:id="rId31"/>
    <p:sldId id="4224" r:id="rId32"/>
    <p:sldId id="4252" r:id="rId33"/>
    <p:sldId id="4284" r:id="rId34"/>
    <p:sldId id="4262" r:id="rId35"/>
    <p:sldId id="4288" r:id="rId36"/>
    <p:sldId id="4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orient="horz" userDrawn="1">
          <p15:clr>
            <a:srgbClr val="A4A3A4"/>
          </p15:clr>
        </p15:guide>
        <p15:guide id="5" orient="horz" pos="3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AD4C32-3E81-86EB-4250-23D8E5FE5497}" name="Matthew Feldman" initials="MF" userId="S::mfeldman@tpgi.com::ae9f788b-9807-4f68-bc3b-9ecfd0df1f79" providerId="AD"/>
  <p188:author id="{78DB1C66-C67F-1F7D-5D42-9504A63BF6AF}" name="Travis Brown" initials="TB" userId="S::tbrown@tpgi.com::b4a28253-2f7f-4f55-a8bc-05cd32e81a84" providerId="AD"/>
  <p188:author id="{7CB74A8D-C077-4895-8318-1B74E8342596}" name="Donna Scott" initials="DS" userId="S::dscott@tpgi.com::2b5281e3-62cc-4296-9032-b3bf72b00b05" providerId="AD"/>
  <p188:author id="{E75A3F9F-9457-10D4-4D6B-05A3987E9DEE}" name="Mike Mooney" initials="" userId="S::mmooney@tpgi.com::e1124bfc-1f17-4273-a9b6-d0af5d763d91" providerId="AD"/>
  <p188:author id="{3059EDCD-6FDC-858E-0249-A0664D35AB54}" name="Anthony Priore" initials="AP" userId="S::apriore@tpgi.com::e54973d7-56c9-4c4d-a569-661ca606dd31" providerId="AD"/>
  <p188:author id="{0A2326EA-C73A-5A7A-8C7C-D7D055074634}" name="Tia Allen" initials="TA" userId="S::tallen@tpgi.com::ea083855-1166-4164-a651-39e4a6828c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avis Brown" initials="TB" lastIdx="14" clrIdx="6">
    <p:extLst>
      <p:ext uri="{19B8F6BF-5375-455C-9EA6-DF929625EA0E}">
        <p15:presenceInfo xmlns:p15="http://schemas.microsoft.com/office/powerpoint/2012/main" userId="S::tbrown@tpgi.com::b4a28253-2f7f-4f55-a8bc-05cd32e81a84" providerId="AD"/>
      </p:ext>
    </p:extLst>
  </p:cmAuthor>
  <p:cmAuthor id="1" name="Matt Feldman" initials="MF" lastIdx="1" clrIdx="0"/>
  <p:cmAuthor id="8" name="Brad Henry" initials="BH" lastIdx="4" clrIdx="7">
    <p:extLst>
      <p:ext uri="{19B8F6BF-5375-455C-9EA6-DF929625EA0E}">
        <p15:presenceInfo xmlns:p15="http://schemas.microsoft.com/office/powerpoint/2012/main" userId="S::bhenry@paciellogroup.onmicrosoft.com::4c2f4af8-75e4-4a56-bfc5-8095413d36a6" providerId="AD"/>
      </p:ext>
    </p:extLst>
  </p:cmAuthor>
  <p:cmAuthor id="2" name="Matt Feldman" initials="MF [2]" lastIdx="1" clrIdx="1"/>
  <p:cmAuthor id="3" name="Matt Feldman" initials="MF [3]" lastIdx="1" clrIdx="2"/>
  <p:cmAuthor id="4" name="Marissa Sapega" initials="MS" lastIdx="1" clrIdx="3">
    <p:extLst>
      <p:ext uri="{19B8F6BF-5375-455C-9EA6-DF929625EA0E}">
        <p15:presenceInfo xmlns:p15="http://schemas.microsoft.com/office/powerpoint/2012/main" userId="S::msapega@paciellogroup.onmicrosoft.com::2e4a50be-ddbe-47b0-91e7-d802e67350d0" providerId="AD"/>
      </p:ext>
    </p:extLst>
  </p:cmAuthor>
  <p:cmAuthor id="5" name="Marissa Sapega" initials="MS [2]" lastIdx="1" clrIdx="4">
    <p:extLst>
      <p:ext uri="{19B8F6BF-5375-455C-9EA6-DF929625EA0E}">
        <p15:presenceInfo xmlns:p15="http://schemas.microsoft.com/office/powerpoint/2012/main" userId="S::msapega@tpgi.com::0ec66201-f55b-4757-8792-6d236d6d6d24" providerId="AD"/>
      </p:ext>
    </p:extLst>
  </p:cmAuthor>
  <p:cmAuthor id="6" name="Hans Hillen" initials="HH" lastIdx="9" clrIdx="5">
    <p:extLst>
      <p:ext uri="{19B8F6BF-5375-455C-9EA6-DF929625EA0E}">
        <p15:presenceInfo xmlns:p15="http://schemas.microsoft.com/office/powerpoint/2012/main" userId="S::hhillen@tpgi.com::9f5ea6c4-68ba-48e2-baa1-68285eca0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A2B1"/>
    <a:srgbClr val="1A1A1A"/>
    <a:srgbClr val="F2F9FF"/>
    <a:srgbClr val="DC1B7B"/>
    <a:srgbClr val="1A3B5B"/>
    <a:srgbClr val="1D75BD"/>
    <a:srgbClr val="EBCC48"/>
    <a:srgbClr val="FF663B"/>
    <a:srgbClr val="4876B7"/>
    <a:srgbClr val="DBC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149C9-6F49-497D-A6B1-0C4DE5902A0A}" v="551" dt="2025-03-12T18:37:37.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2"/>
    <p:restoredTop sz="91304"/>
  </p:normalViewPr>
  <p:slideViewPr>
    <p:cSldViewPr snapToGrid="0">
      <p:cViewPr varScale="1">
        <p:scale>
          <a:sx n="76" d="100"/>
          <a:sy n="76" d="100"/>
        </p:scale>
        <p:origin x="998" y="43"/>
      </p:cViewPr>
      <p:guideLst>
        <p:guide orient="horz" pos="2160"/>
        <p:guide/>
        <p:guide orient="horz"/>
        <p:guide orient="horz" pos="352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Evan" userId="ff278e32-69be-434a-aa10-d0846bac5285" providerId="ADAL" clId="{A85149C9-6F49-497D-A6B1-0C4DE5902A0A}"/>
    <pc:docChg chg="undo redo custSel addSld modSld sldOrd">
      <pc:chgData name="Mitchell Evan" userId="ff278e32-69be-434a-aa10-d0846bac5285" providerId="ADAL" clId="{A85149C9-6F49-497D-A6B1-0C4DE5902A0A}" dt="2025-03-12T18:46:19.501" v="1993"/>
      <pc:docMkLst>
        <pc:docMk/>
      </pc:docMkLst>
      <pc:sldChg chg="delSp modSp mod">
        <pc:chgData name="Mitchell Evan" userId="ff278e32-69be-434a-aa10-d0846bac5285" providerId="ADAL" clId="{A85149C9-6F49-497D-A6B1-0C4DE5902A0A}" dt="2025-03-12T17:44:20.880" v="419" actId="13244"/>
        <pc:sldMkLst>
          <pc:docMk/>
          <pc:sldMk cId="761050201" sldId="4224"/>
        </pc:sldMkLst>
        <pc:spChg chg="mod ord topLvl">
          <ac:chgData name="Mitchell Evan" userId="ff278e32-69be-434a-aa10-d0846bac5285" providerId="ADAL" clId="{A85149C9-6F49-497D-A6B1-0C4DE5902A0A}" dt="2025-03-12T17:44:20.880" v="419" actId="13244"/>
          <ac:spMkLst>
            <pc:docMk/>
            <pc:sldMk cId="761050201" sldId="4224"/>
            <ac:spMk id="13" creationId="{BEAB21C7-7C02-D669-9118-67A34A47453F}"/>
          </ac:spMkLst>
        </pc:spChg>
        <pc:spChg chg="mod">
          <ac:chgData name="Mitchell Evan" userId="ff278e32-69be-434a-aa10-d0846bac5285" providerId="ADAL" clId="{A85149C9-6F49-497D-A6B1-0C4DE5902A0A}" dt="2025-03-12T17:43:56.798" v="404" actId="165"/>
          <ac:spMkLst>
            <pc:docMk/>
            <pc:sldMk cId="761050201" sldId="4224"/>
            <ac:spMk id="14" creationId="{A764100E-2356-D6B1-293F-92AAB530BACC}"/>
          </ac:spMkLst>
        </pc:spChg>
        <pc:grpChg chg="del">
          <ac:chgData name="Mitchell Evan" userId="ff278e32-69be-434a-aa10-d0846bac5285" providerId="ADAL" clId="{A85149C9-6F49-497D-A6B1-0C4DE5902A0A}" dt="2025-03-12T17:43:56.798" v="404" actId="165"/>
          <ac:grpSpMkLst>
            <pc:docMk/>
            <pc:sldMk cId="761050201" sldId="4224"/>
            <ac:grpSpMk id="11" creationId="{6378199E-F95D-4907-BE55-E761F927AAC4}"/>
          </ac:grpSpMkLst>
        </pc:grpChg>
        <pc:grpChg chg="mod topLvl">
          <ac:chgData name="Mitchell Evan" userId="ff278e32-69be-434a-aa10-d0846bac5285" providerId="ADAL" clId="{A85149C9-6F49-497D-A6B1-0C4DE5902A0A}" dt="2025-03-12T17:44:07.708" v="418" actId="962"/>
          <ac:grpSpMkLst>
            <pc:docMk/>
            <pc:sldMk cId="761050201" sldId="4224"/>
            <ac:grpSpMk id="12" creationId="{05319E0C-CC09-A331-B9D0-2364B129B487}"/>
          </ac:grpSpMkLst>
        </pc:grpChg>
        <pc:picChg chg="mod">
          <ac:chgData name="Mitchell Evan" userId="ff278e32-69be-434a-aa10-d0846bac5285" providerId="ADAL" clId="{A85149C9-6F49-497D-A6B1-0C4DE5902A0A}" dt="2025-03-12T17:43:56.798" v="404" actId="165"/>
          <ac:picMkLst>
            <pc:docMk/>
            <pc:sldMk cId="761050201" sldId="4224"/>
            <ac:picMk id="15" creationId="{2954E8E6-9259-3B12-898D-DE7715E1940E}"/>
          </ac:picMkLst>
        </pc:picChg>
      </pc:sldChg>
      <pc:sldChg chg="delSp modSp mod">
        <pc:chgData name="Mitchell Evan" userId="ff278e32-69be-434a-aa10-d0846bac5285" providerId="ADAL" clId="{A85149C9-6F49-497D-A6B1-0C4DE5902A0A}" dt="2025-03-12T17:45:10.865" v="435" actId="13244"/>
        <pc:sldMkLst>
          <pc:docMk/>
          <pc:sldMk cId="2217343461" sldId="4252"/>
        </pc:sldMkLst>
        <pc:spChg chg="mod">
          <ac:chgData name="Mitchell Evan" userId="ff278e32-69be-434a-aa10-d0846bac5285" providerId="ADAL" clId="{A85149C9-6F49-497D-A6B1-0C4DE5902A0A}" dt="2025-03-12T17:44:42.772" v="420" actId="165"/>
          <ac:spMkLst>
            <pc:docMk/>
            <pc:sldMk cId="2217343461" sldId="4252"/>
            <ac:spMk id="5" creationId="{49109567-0FDB-220D-462E-587742059DEA}"/>
          </ac:spMkLst>
        </pc:spChg>
        <pc:spChg chg="mod topLvl">
          <ac:chgData name="Mitchell Evan" userId="ff278e32-69be-434a-aa10-d0846bac5285" providerId="ADAL" clId="{A85149C9-6F49-497D-A6B1-0C4DE5902A0A}" dt="2025-03-12T17:44:42.772" v="420" actId="165"/>
          <ac:spMkLst>
            <pc:docMk/>
            <pc:sldMk cId="2217343461" sldId="4252"/>
            <ac:spMk id="7" creationId="{CBE0A639-601E-AC86-F320-9380D625D78D}"/>
          </ac:spMkLst>
        </pc:spChg>
        <pc:grpChg chg="mod ord topLvl">
          <ac:chgData name="Mitchell Evan" userId="ff278e32-69be-434a-aa10-d0846bac5285" providerId="ADAL" clId="{A85149C9-6F49-497D-A6B1-0C4DE5902A0A}" dt="2025-03-12T17:45:10.865" v="435" actId="13244"/>
          <ac:grpSpMkLst>
            <pc:docMk/>
            <pc:sldMk cId="2217343461" sldId="4252"/>
            <ac:grpSpMk id="3" creationId="{AAF6FBD0-BA5B-8BBD-E581-99F79A479B18}"/>
          </ac:grpSpMkLst>
        </pc:grpChg>
        <pc:grpChg chg="del">
          <ac:chgData name="Mitchell Evan" userId="ff278e32-69be-434a-aa10-d0846bac5285" providerId="ADAL" clId="{A85149C9-6F49-497D-A6B1-0C4DE5902A0A}" dt="2025-03-12T17:44:42.772" v="420" actId="165"/>
          <ac:grpSpMkLst>
            <pc:docMk/>
            <pc:sldMk cId="2217343461" sldId="4252"/>
            <ac:grpSpMk id="8" creationId="{BC170DF1-FBF1-BC7D-BD06-57B44071D73B}"/>
          </ac:grpSpMkLst>
        </pc:grpChg>
        <pc:picChg chg="mod">
          <ac:chgData name="Mitchell Evan" userId="ff278e32-69be-434a-aa10-d0846bac5285" providerId="ADAL" clId="{A85149C9-6F49-497D-A6B1-0C4DE5902A0A}" dt="2025-03-12T17:44:42.772" v="420" actId="165"/>
          <ac:picMkLst>
            <pc:docMk/>
            <pc:sldMk cId="2217343461" sldId="4252"/>
            <ac:picMk id="6" creationId="{93733ADE-9046-0DD4-2CF4-02DDB9542693}"/>
          </ac:picMkLst>
        </pc:picChg>
      </pc:sldChg>
      <pc:sldChg chg="modSp mod modNotesTx">
        <pc:chgData name="Mitchell Evan" userId="ff278e32-69be-434a-aa10-d0846bac5285" providerId="ADAL" clId="{A85149C9-6F49-497D-A6B1-0C4DE5902A0A}" dt="2025-03-12T17:48:43.809" v="453" actId="6549"/>
        <pc:sldMkLst>
          <pc:docMk/>
          <pc:sldMk cId="3609835978" sldId="4253"/>
        </pc:sldMkLst>
        <pc:spChg chg="ord">
          <ac:chgData name="Mitchell Evan" userId="ff278e32-69be-434a-aa10-d0846bac5285" providerId="ADAL" clId="{A85149C9-6F49-497D-A6B1-0C4DE5902A0A}" dt="2025-03-12T17:47:24.323" v="449" actId="13244"/>
          <ac:spMkLst>
            <pc:docMk/>
            <pc:sldMk cId="3609835978" sldId="4253"/>
            <ac:spMk id="2" creationId="{95EA3764-530B-7DA3-48DB-6288030D5108}"/>
          </ac:spMkLst>
        </pc:spChg>
      </pc:sldChg>
      <pc:sldChg chg="modSp mod ord modAnim modNotesTx">
        <pc:chgData name="Mitchell Evan" userId="ff278e32-69be-434a-aa10-d0846bac5285" providerId="ADAL" clId="{A85149C9-6F49-497D-A6B1-0C4DE5902A0A}" dt="2025-03-12T18:16:36.793" v="1082"/>
        <pc:sldMkLst>
          <pc:docMk/>
          <pc:sldMk cId="1343680783" sldId="4255"/>
        </pc:sldMkLst>
        <pc:spChg chg="ord">
          <ac:chgData name="Mitchell Evan" userId="ff278e32-69be-434a-aa10-d0846bac5285" providerId="ADAL" clId="{A85149C9-6F49-497D-A6B1-0C4DE5902A0A}" dt="2025-03-12T17:47:20.308" v="448" actId="13244"/>
          <ac:spMkLst>
            <pc:docMk/>
            <pc:sldMk cId="1343680783" sldId="4255"/>
            <ac:spMk id="2" creationId="{E5B256CF-E15E-2167-7761-E89BA5F36D76}"/>
          </ac:spMkLst>
        </pc:spChg>
      </pc:sldChg>
      <pc:sldChg chg="modSp mod">
        <pc:chgData name="Mitchell Evan" userId="ff278e32-69be-434a-aa10-d0846bac5285" providerId="ADAL" clId="{A85149C9-6F49-497D-A6B1-0C4DE5902A0A}" dt="2025-03-12T17:45:42.790" v="437" actId="13244"/>
        <pc:sldMkLst>
          <pc:docMk/>
          <pc:sldMk cId="1653210583" sldId="4260"/>
        </pc:sldMkLst>
        <pc:spChg chg="ord">
          <ac:chgData name="Mitchell Evan" userId="ff278e32-69be-434a-aa10-d0846bac5285" providerId="ADAL" clId="{A85149C9-6F49-497D-A6B1-0C4DE5902A0A}" dt="2025-03-12T17:45:42.790" v="437" actId="13244"/>
          <ac:spMkLst>
            <pc:docMk/>
            <pc:sldMk cId="1653210583" sldId="4260"/>
            <ac:spMk id="7" creationId="{B03726CF-D9A9-52E3-1A1C-DDE23A3A1FD4}"/>
          </ac:spMkLst>
        </pc:spChg>
        <pc:spChg chg="ord">
          <ac:chgData name="Mitchell Evan" userId="ff278e32-69be-434a-aa10-d0846bac5285" providerId="ADAL" clId="{A85149C9-6F49-497D-A6B1-0C4DE5902A0A}" dt="2025-03-12T17:45:40.517" v="436" actId="13244"/>
          <ac:spMkLst>
            <pc:docMk/>
            <pc:sldMk cId="1653210583" sldId="4260"/>
            <ac:spMk id="8" creationId="{8DEF17F2-7FA4-33B5-FC4C-5775DB4E27CC}"/>
          </ac:spMkLst>
        </pc:spChg>
      </pc:sldChg>
      <pc:sldChg chg="modSp mod modAnim modNotesTx">
        <pc:chgData name="Mitchell Evan" userId="ff278e32-69be-434a-aa10-d0846bac5285" providerId="ADAL" clId="{A85149C9-6F49-497D-A6B1-0C4DE5902A0A}" dt="2025-03-12T18:14:42.984" v="1074"/>
        <pc:sldMkLst>
          <pc:docMk/>
          <pc:sldMk cId="1901805808" sldId="4261"/>
        </pc:sldMkLst>
        <pc:spChg chg="ord">
          <ac:chgData name="Mitchell Evan" userId="ff278e32-69be-434a-aa10-d0846bac5285" providerId="ADAL" clId="{A85149C9-6F49-497D-A6B1-0C4DE5902A0A}" dt="2025-03-12T17:47:11.452" v="447" actId="13244"/>
          <ac:spMkLst>
            <pc:docMk/>
            <pc:sldMk cId="1901805808" sldId="4261"/>
            <ac:spMk id="2" creationId="{D5E6C15C-785D-EF55-28E3-6503D3213D9E}"/>
          </ac:spMkLst>
        </pc:spChg>
        <pc:spChg chg="mod">
          <ac:chgData name="Mitchell Evan" userId="ff278e32-69be-434a-aa10-d0846bac5285" providerId="ADAL" clId="{A85149C9-6F49-497D-A6B1-0C4DE5902A0A}" dt="2025-03-12T17:50:10.082" v="476"/>
          <ac:spMkLst>
            <pc:docMk/>
            <pc:sldMk cId="1901805808" sldId="4261"/>
            <ac:spMk id="5" creationId="{690B2C9E-3290-D177-EEBD-BFE7F02B975D}"/>
          </ac:spMkLst>
        </pc:spChg>
      </pc:sldChg>
      <pc:sldChg chg="modSp mod">
        <pc:chgData name="Mitchell Evan" userId="ff278e32-69be-434a-aa10-d0846bac5285" providerId="ADAL" clId="{A85149C9-6F49-497D-A6B1-0C4DE5902A0A}" dt="2025-03-12T17:45:54.013" v="438" actId="13244"/>
        <pc:sldMkLst>
          <pc:docMk/>
          <pc:sldMk cId="1535704039" sldId="4266"/>
        </pc:sldMkLst>
        <pc:spChg chg="ord">
          <ac:chgData name="Mitchell Evan" userId="ff278e32-69be-434a-aa10-d0846bac5285" providerId="ADAL" clId="{A85149C9-6F49-497D-A6B1-0C4DE5902A0A}" dt="2025-03-12T17:45:54.013" v="438" actId="13244"/>
          <ac:spMkLst>
            <pc:docMk/>
            <pc:sldMk cId="1535704039" sldId="4266"/>
            <ac:spMk id="2" creationId="{456D637F-56BE-CD47-3EC7-6710D8BF7D01}"/>
          </ac:spMkLst>
        </pc:spChg>
      </pc:sldChg>
      <pc:sldChg chg="modSp mod modNotesTx">
        <pc:chgData name="Mitchell Evan" userId="ff278e32-69be-434a-aa10-d0846bac5285" providerId="ADAL" clId="{A85149C9-6F49-497D-A6B1-0C4DE5902A0A}" dt="2025-03-12T17:54:01.424" v="946" actId="6549"/>
        <pc:sldMkLst>
          <pc:docMk/>
          <pc:sldMk cId="1737706315" sldId="4267"/>
        </pc:sldMkLst>
        <pc:spChg chg="mod">
          <ac:chgData name="Mitchell Evan" userId="ff278e32-69be-434a-aa10-d0846bac5285" providerId="ADAL" clId="{A85149C9-6F49-497D-A6B1-0C4DE5902A0A}" dt="2025-03-12T17:34:36.797" v="2" actId="962"/>
          <ac:spMkLst>
            <pc:docMk/>
            <pc:sldMk cId="1737706315" sldId="4267"/>
            <ac:spMk id="3" creationId="{DA3CAD46-CE6F-B546-8835-43D5B15FE639}"/>
          </ac:spMkLst>
        </pc:spChg>
        <pc:spChg chg="mod">
          <ac:chgData name="Mitchell Evan" userId="ff278e32-69be-434a-aa10-d0846bac5285" providerId="ADAL" clId="{A85149C9-6F49-497D-A6B1-0C4DE5902A0A}" dt="2025-03-12T17:34:37.473" v="3" actId="962"/>
          <ac:spMkLst>
            <pc:docMk/>
            <pc:sldMk cId="1737706315" sldId="4267"/>
            <ac:spMk id="4" creationId="{745BD451-9ECB-E5B2-746D-AFD714C39A50}"/>
          </ac:spMkLst>
        </pc:spChg>
        <pc:graphicFrameChg chg="mod">
          <ac:chgData name="Mitchell Evan" userId="ff278e32-69be-434a-aa10-d0846bac5285" providerId="ADAL" clId="{A85149C9-6F49-497D-A6B1-0C4DE5902A0A}" dt="2025-03-12T17:34:05.688" v="1" actId="962"/>
          <ac:graphicFrameMkLst>
            <pc:docMk/>
            <pc:sldMk cId="1737706315" sldId="4267"/>
            <ac:graphicFrameMk id="6" creationId="{393C6C5B-CEB1-96AB-4682-A78EE83ABAF8}"/>
          </ac:graphicFrameMkLst>
        </pc:graphicFrameChg>
      </pc:sldChg>
      <pc:sldChg chg="modSp mod modNotesTx">
        <pc:chgData name="Mitchell Evan" userId="ff278e32-69be-434a-aa10-d0846bac5285" providerId="ADAL" clId="{A85149C9-6F49-497D-A6B1-0C4DE5902A0A}" dt="2025-03-12T18:04:41.994" v="970" actId="20577"/>
        <pc:sldMkLst>
          <pc:docMk/>
          <pc:sldMk cId="2262629403" sldId="4268"/>
        </pc:sldMkLst>
        <pc:spChg chg="mod">
          <ac:chgData name="Mitchell Evan" userId="ff278e32-69be-434a-aa10-d0846bac5285" providerId="ADAL" clId="{A85149C9-6F49-497D-A6B1-0C4DE5902A0A}" dt="2025-03-12T18:04:41.994" v="970" actId="20577"/>
          <ac:spMkLst>
            <pc:docMk/>
            <pc:sldMk cId="2262629403" sldId="4268"/>
            <ac:spMk id="10" creationId="{585A2853-0BD5-BB03-AE1B-70C7EE5C7906}"/>
          </ac:spMkLst>
        </pc:spChg>
      </pc:sldChg>
      <pc:sldChg chg="modSp mod">
        <pc:chgData name="Mitchell Evan" userId="ff278e32-69be-434a-aa10-d0846bac5285" providerId="ADAL" clId="{A85149C9-6F49-497D-A6B1-0C4DE5902A0A}" dt="2025-03-12T17:46:07.260" v="439" actId="13244"/>
        <pc:sldMkLst>
          <pc:docMk/>
          <pc:sldMk cId="1390448719" sldId="4269"/>
        </pc:sldMkLst>
        <pc:spChg chg="ord">
          <ac:chgData name="Mitchell Evan" userId="ff278e32-69be-434a-aa10-d0846bac5285" providerId="ADAL" clId="{A85149C9-6F49-497D-A6B1-0C4DE5902A0A}" dt="2025-03-12T17:46:07.260" v="439" actId="13244"/>
          <ac:spMkLst>
            <pc:docMk/>
            <pc:sldMk cId="1390448719" sldId="4269"/>
            <ac:spMk id="2" creationId="{22B3928A-82C3-405F-7345-C8426BFEBB52}"/>
          </ac:spMkLst>
        </pc:spChg>
      </pc:sldChg>
      <pc:sldChg chg="modSp mod ord modAnim">
        <pc:chgData name="Mitchell Evan" userId="ff278e32-69be-434a-aa10-d0846bac5285" providerId="ADAL" clId="{A85149C9-6F49-497D-A6B1-0C4DE5902A0A}" dt="2025-03-12T18:13:43.676" v="1071" actId="20577"/>
        <pc:sldMkLst>
          <pc:docMk/>
          <pc:sldMk cId="1924635305" sldId="4271"/>
        </pc:sldMkLst>
        <pc:spChg chg="ord">
          <ac:chgData name="Mitchell Evan" userId="ff278e32-69be-434a-aa10-d0846bac5285" providerId="ADAL" clId="{A85149C9-6F49-497D-A6B1-0C4DE5902A0A}" dt="2025-03-12T17:46:55.509" v="444" actId="13244"/>
          <ac:spMkLst>
            <pc:docMk/>
            <pc:sldMk cId="1924635305" sldId="4271"/>
            <ac:spMk id="2" creationId="{569245DC-B847-ABE2-7DDB-25D8207AD237}"/>
          </ac:spMkLst>
        </pc:spChg>
        <pc:spChg chg="ord">
          <ac:chgData name="Mitchell Evan" userId="ff278e32-69be-434a-aa10-d0846bac5285" providerId="ADAL" clId="{A85149C9-6F49-497D-A6B1-0C4DE5902A0A}" dt="2025-03-12T17:46:58.679" v="445" actId="13244"/>
          <ac:spMkLst>
            <pc:docMk/>
            <pc:sldMk cId="1924635305" sldId="4271"/>
            <ac:spMk id="3" creationId="{D3AC1887-E204-36E9-7AEB-4FB497E0839F}"/>
          </ac:spMkLst>
        </pc:spChg>
        <pc:spChg chg="mod">
          <ac:chgData name="Mitchell Evan" userId="ff278e32-69be-434a-aa10-d0846bac5285" providerId="ADAL" clId="{A85149C9-6F49-497D-A6B1-0C4DE5902A0A}" dt="2025-03-12T18:13:43.676" v="1071" actId="20577"/>
          <ac:spMkLst>
            <pc:docMk/>
            <pc:sldMk cId="1924635305" sldId="4271"/>
            <ac:spMk id="5" creationId="{C640E855-165B-84BB-C797-01AF44E47379}"/>
          </ac:spMkLst>
        </pc:spChg>
      </pc:sldChg>
      <pc:sldChg chg="modSp mod">
        <pc:chgData name="Mitchell Evan" userId="ff278e32-69be-434a-aa10-d0846bac5285" providerId="ADAL" clId="{A85149C9-6F49-497D-A6B1-0C4DE5902A0A}" dt="2025-03-12T17:35:02.922" v="5" actId="13244"/>
        <pc:sldMkLst>
          <pc:docMk/>
          <pc:sldMk cId="2051549512" sldId="4272"/>
        </pc:sldMkLst>
        <pc:spChg chg="ord">
          <ac:chgData name="Mitchell Evan" userId="ff278e32-69be-434a-aa10-d0846bac5285" providerId="ADAL" clId="{A85149C9-6F49-497D-A6B1-0C4DE5902A0A}" dt="2025-03-12T17:34:58.384" v="4" actId="13244"/>
          <ac:spMkLst>
            <pc:docMk/>
            <pc:sldMk cId="2051549512" sldId="4272"/>
            <ac:spMk id="2" creationId="{63976085-361A-6EEA-C664-4038C184C2A0}"/>
          </ac:spMkLst>
        </pc:spChg>
        <pc:spChg chg="ord">
          <ac:chgData name="Mitchell Evan" userId="ff278e32-69be-434a-aa10-d0846bac5285" providerId="ADAL" clId="{A85149C9-6F49-497D-A6B1-0C4DE5902A0A}" dt="2025-03-12T17:35:02.922" v="5" actId="13244"/>
          <ac:spMkLst>
            <pc:docMk/>
            <pc:sldMk cId="2051549512" sldId="4272"/>
            <ac:spMk id="3" creationId="{F97AFBAA-831B-5885-4010-B6A5CE14F1C8}"/>
          </ac:spMkLst>
        </pc:spChg>
      </pc:sldChg>
      <pc:sldChg chg="modSp mod">
        <pc:chgData name="Mitchell Evan" userId="ff278e32-69be-434a-aa10-d0846bac5285" providerId="ADAL" clId="{A85149C9-6F49-497D-A6B1-0C4DE5902A0A}" dt="2025-03-12T17:35:13.722" v="7" actId="13244"/>
        <pc:sldMkLst>
          <pc:docMk/>
          <pc:sldMk cId="4201250110" sldId="4275"/>
        </pc:sldMkLst>
        <pc:spChg chg="ord">
          <ac:chgData name="Mitchell Evan" userId="ff278e32-69be-434a-aa10-d0846bac5285" providerId="ADAL" clId="{A85149C9-6F49-497D-A6B1-0C4DE5902A0A}" dt="2025-03-12T17:35:12.040" v="6" actId="13244"/>
          <ac:spMkLst>
            <pc:docMk/>
            <pc:sldMk cId="4201250110" sldId="4275"/>
            <ac:spMk id="2" creationId="{C448DAA0-993C-2C52-7629-787B79BAE3BE}"/>
          </ac:spMkLst>
        </pc:spChg>
        <pc:spChg chg="ord">
          <ac:chgData name="Mitchell Evan" userId="ff278e32-69be-434a-aa10-d0846bac5285" providerId="ADAL" clId="{A85149C9-6F49-497D-A6B1-0C4DE5902A0A}" dt="2025-03-12T17:35:13.722" v="7" actId="13244"/>
          <ac:spMkLst>
            <pc:docMk/>
            <pc:sldMk cId="4201250110" sldId="4275"/>
            <ac:spMk id="4" creationId="{E4174A12-07B1-4CF7-C7B5-378828898372}"/>
          </ac:spMkLst>
        </pc:spChg>
      </pc:sldChg>
      <pc:sldChg chg="modSp mod">
        <pc:chgData name="Mitchell Evan" userId="ff278e32-69be-434a-aa10-d0846bac5285" providerId="ADAL" clId="{A85149C9-6F49-497D-A6B1-0C4DE5902A0A}" dt="2025-03-12T17:47:03.750" v="446" actId="13244"/>
        <pc:sldMkLst>
          <pc:docMk/>
          <pc:sldMk cId="4076870868" sldId="4277"/>
        </pc:sldMkLst>
        <pc:spChg chg="ord">
          <ac:chgData name="Mitchell Evan" userId="ff278e32-69be-434a-aa10-d0846bac5285" providerId="ADAL" clId="{A85149C9-6F49-497D-A6B1-0C4DE5902A0A}" dt="2025-03-12T17:47:03.750" v="446" actId="13244"/>
          <ac:spMkLst>
            <pc:docMk/>
            <pc:sldMk cId="4076870868" sldId="4277"/>
            <ac:spMk id="2" creationId="{9F5E22AD-E1AF-1123-F848-C045EF0AC9D9}"/>
          </ac:spMkLst>
        </pc:spChg>
      </pc:sldChg>
      <pc:sldChg chg="modSp mod modAnim modNotesTx">
        <pc:chgData name="Mitchell Evan" userId="ff278e32-69be-434a-aa10-d0846bac5285" providerId="ADAL" clId="{A85149C9-6F49-497D-A6B1-0C4DE5902A0A}" dt="2025-03-12T18:31:42.233" v="1353" actId="20577"/>
        <pc:sldMkLst>
          <pc:docMk/>
          <pc:sldMk cId="2457540514" sldId="4278"/>
        </pc:sldMkLst>
        <pc:spChg chg="ord">
          <ac:chgData name="Mitchell Evan" userId="ff278e32-69be-434a-aa10-d0846bac5285" providerId="ADAL" clId="{A85149C9-6F49-497D-A6B1-0C4DE5902A0A}" dt="2025-03-12T17:46:36.910" v="440" actId="13244"/>
          <ac:spMkLst>
            <pc:docMk/>
            <pc:sldMk cId="2457540514" sldId="4278"/>
            <ac:spMk id="2" creationId="{4203199B-654B-A7CD-0DA9-64F1FEF7C8A4}"/>
          </ac:spMkLst>
        </pc:spChg>
        <pc:spChg chg="mod">
          <ac:chgData name="Mitchell Evan" userId="ff278e32-69be-434a-aa10-d0846bac5285" providerId="ADAL" clId="{A85149C9-6F49-497D-A6B1-0C4DE5902A0A}" dt="2025-03-12T18:31:42.233" v="1353" actId="20577"/>
          <ac:spMkLst>
            <pc:docMk/>
            <pc:sldMk cId="2457540514" sldId="4278"/>
            <ac:spMk id="5" creationId="{197CFAA2-346E-9C2D-5A01-BB1DD358F302}"/>
          </ac:spMkLst>
        </pc:spChg>
      </pc:sldChg>
      <pc:sldChg chg="modSp mod modAnim modNotesTx">
        <pc:chgData name="Mitchell Evan" userId="ff278e32-69be-434a-aa10-d0846bac5285" providerId="ADAL" clId="{A85149C9-6F49-497D-A6B1-0C4DE5902A0A}" dt="2025-03-12T18:09:26.101" v="996"/>
        <pc:sldMkLst>
          <pc:docMk/>
          <pc:sldMk cId="2892933367" sldId="4280"/>
        </pc:sldMkLst>
        <pc:spChg chg="ord">
          <ac:chgData name="Mitchell Evan" userId="ff278e32-69be-434a-aa10-d0846bac5285" providerId="ADAL" clId="{A85149C9-6F49-497D-A6B1-0C4DE5902A0A}" dt="2025-03-12T17:46:40.133" v="441" actId="13244"/>
          <ac:spMkLst>
            <pc:docMk/>
            <pc:sldMk cId="2892933367" sldId="4280"/>
            <ac:spMk id="2" creationId="{747EE741-293A-7E08-F664-926C7FE245DF}"/>
          </ac:spMkLst>
        </pc:spChg>
      </pc:sldChg>
      <pc:sldChg chg="modSp mod modAnim modNotesTx">
        <pc:chgData name="Mitchell Evan" userId="ff278e32-69be-434a-aa10-d0846bac5285" providerId="ADAL" clId="{A85149C9-6F49-497D-A6B1-0C4DE5902A0A}" dt="2025-03-12T18:09:58.240" v="1004"/>
        <pc:sldMkLst>
          <pc:docMk/>
          <pc:sldMk cId="1857641009" sldId="4281"/>
        </pc:sldMkLst>
        <pc:spChg chg="ord">
          <ac:chgData name="Mitchell Evan" userId="ff278e32-69be-434a-aa10-d0846bac5285" providerId="ADAL" clId="{A85149C9-6F49-497D-A6B1-0C4DE5902A0A}" dt="2025-03-12T17:46:44.250" v="442" actId="13244"/>
          <ac:spMkLst>
            <pc:docMk/>
            <pc:sldMk cId="1857641009" sldId="4281"/>
            <ac:spMk id="2" creationId="{CD56257C-94D7-488A-1F37-D53D75A9D6E4}"/>
          </ac:spMkLst>
        </pc:spChg>
      </pc:sldChg>
      <pc:sldChg chg="modSp mod">
        <pc:chgData name="Mitchell Evan" userId="ff278e32-69be-434a-aa10-d0846bac5285" providerId="ADAL" clId="{A85149C9-6F49-497D-A6B1-0C4DE5902A0A}" dt="2025-03-12T17:46:52.105" v="443" actId="13244"/>
        <pc:sldMkLst>
          <pc:docMk/>
          <pc:sldMk cId="2199224447" sldId="4282"/>
        </pc:sldMkLst>
        <pc:spChg chg="ord">
          <ac:chgData name="Mitchell Evan" userId="ff278e32-69be-434a-aa10-d0846bac5285" providerId="ADAL" clId="{A85149C9-6F49-497D-A6B1-0C4DE5902A0A}" dt="2025-03-12T17:46:52.105" v="443" actId="13244"/>
          <ac:spMkLst>
            <pc:docMk/>
            <pc:sldMk cId="2199224447" sldId="4282"/>
            <ac:spMk id="2" creationId="{B0D1E022-F42B-64B5-7F75-3A26046DBAA2}"/>
          </ac:spMkLst>
        </pc:spChg>
      </pc:sldChg>
      <pc:sldChg chg="addSp delSp modSp mod ord">
        <pc:chgData name="Mitchell Evan" userId="ff278e32-69be-434a-aa10-d0846bac5285" providerId="ADAL" clId="{A85149C9-6F49-497D-A6B1-0C4DE5902A0A}" dt="2025-03-12T18:46:19.501" v="1993"/>
        <pc:sldMkLst>
          <pc:docMk/>
          <pc:sldMk cId="3422840773" sldId="4284"/>
        </pc:sldMkLst>
        <pc:spChg chg="mod ord">
          <ac:chgData name="Mitchell Evan" userId="ff278e32-69be-434a-aa10-d0846bac5285" providerId="ADAL" clId="{A85149C9-6F49-497D-A6B1-0C4DE5902A0A}" dt="2025-03-12T18:42:24.888" v="1827" actId="20577"/>
          <ac:spMkLst>
            <pc:docMk/>
            <pc:sldMk cId="3422840773" sldId="4284"/>
            <ac:spMk id="2" creationId="{16FFB38E-53CD-676E-77B7-0B62632196C5}"/>
          </ac:spMkLst>
        </pc:spChg>
        <pc:spChg chg="add del mod">
          <ac:chgData name="Mitchell Evan" userId="ff278e32-69be-434a-aa10-d0846bac5285" providerId="ADAL" clId="{A85149C9-6F49-497D-A6B1-0C4DE5902A0A}" dt="2025-03-12T18:45:52.779" v="1991" actId="20577"/>
          <ac:spMkLst>
            <pc:docMk/>
            <pc:sldMk cId="3422840773" sldId="4284"/>
            <ac:spMk id="5" creationId="{A8FAF39D-8030-5DAD-D271-648B65BF6C04}"/>
          </ac:spMkLst>
        </pc:spChg>
        <pc:graphicFrameChg chg="add mod">
          <ac:chgData name="Mitchell Evan" userId="ff278e32-69be-434a-aa10-d0846bac5285" providerId="ADAL" clId="{A85149C9-6F49-497D-A6B1-0C4DE5902A0A}" dt="2025-03-12T18:23:11.402" v="1085"/>
          <ac:graphicFrameMkLst>
            <pc:docMk/>
            <pc:sldMk cId="3422840773" sldId="4284"/>
            <ac:graphicFrameMk id="3" creationId="{235AD37C-12C0-A58C-D1CE-CCA59D0640F1}"/>
          </ac:graphicFrameMkLst>
        </pc:graphicFrameChg>
      </pc:sldChg>
      <pc:sldChg chg="addSp modSp mod modAnim">
        <pc:chgData name="Mitchell Evan" userId="ff278e32-69be-434a-aa10-d0846bac5285" providerId="ADAL" clId="{A85149C9-6F49-497D-A6B1-0C4DE5902A0A}" dt="2025-03-12T18:01:52.322" v="947"/>
        <pc:sldMkLst>
          <pc:docMk/>
          <pc:sldMk cId="2070511583" sldId="4286"/>
        </pc:sldMkLst>
        <pc:spChg chg="add mod">
          <ac:chgData name="Mitchell Evan" userId="ff278e32-69be-434a-aa10-d0846bac5285" providerId="ADAL" clId="{A85149C9-6F49-497D-A6B1-0C4DE5902A0A}" dt="2025-03-12T17:41:31.004" v="386" actId="20577"/>
          <ac:spMkLst>
            <pc:docMk/>
            <pc:sldMk cId="2070511583" sldId="4286"/>
            <ac:spMk id="4" creationId="{694AA408-59A2-680B-06CB-B6C77688050C}"/>
          </ac:spMkLst>
        </pc:spChg>
        <pc:picChg chg="mod">
          <ac:chgData name="Mitchell Evan" userId="ff278e32-69be-434a-aa10-d0846bac5285" providerId="ADAL" clId="{A85149C9-6F49-497D-A6B1-0C4DE5902A0A}" dt="2025-03-12T17:40:57.859" v="343" actId="962"/>
          <ac:picMkLst>
            <pc:docMk/>
            <pc:sldMk cId="2070511583" sldId="4286"/>
            <ac:picMk id="3" creationId="{71339515-27C1-8405-D9F9-160E80F7234E}"/>
          </ac:picMkLst>
        </pc:picChg>
      </pc:sldChg>
      <pc:sldChg chg="modSp mod">
        <pc:chgData name="Mitchell Evan" userId="ff278e32-69be-434a-aa10-d0846bac5285" providerId="ADAL" clId="{A85149C9-6F49-497D-A6B1-0C4DE5902A0A}" dt="2025-03-12T17:43:01.175" v="403" actId="962"/>
        <pc:sldMkLst>
          <pc:docMk/>
          <pc:sldMk cId="2159791065" sldId="4287"/>
        </pc:sldMkLst>
        <pc:picChg chg="mod">
          <ac:chgData name="Mitchell Evan" userId="ff278e32-69be-434a-aa10-d0846bac5285" providerId="ADAL" clId="{A85149C9-6F49-497D-A6B1-0C4DE5902A0A}" dt="2025-03-12T17:43:01.175" v="403" actId="962"/>
          <ac:picMkLst>
            <pc:docMk/>
            <pc:sldMk cId="2159791065" sldId="4287"/>
            <ac:picMk id="4" creationId="{F7CE3944-CCB6-8DCB-C365-28363E44C95C}"/>
          </ac:picMkLst>
        </pc:picChg>
      </pc:sldChg>
      <pc:sldChg chg="modSp mod">
        <pc:chgData name="Mitchell Evan" userId="ff278e32-69be-434a-aa10-d0846bac5285" providerId="ADAL" clId="{A85149C9-6F49-497D-A6B1-0C4DE5902A0A}" dt="2025-03-12T17:47:54.405" v="450" actId="13244"/>
        <pc:sldMkLst>
          <pc:docMk/>
          <pc:sldMk cId="564161679" sldId="4288"/>
        </pc:sldMkLst>
        <pc:spChg chg="ord">
          <ac:chgData name="Mitchell Evan" userId="ff278e32-69be-434a-aa10-d0846bac5285" providerId="ADAL" clId="{A85149C9-6F49-497D-A6B1-0C4DE5902A0A}" dt="2025-03-12T17:47:54.405" v="450" actId="13244"/>
          <ac:spMkLst>
            <pc:docMk/>
            <pc:sldMk cId="564161679" sldId="4288"/>
            <ac:spMk id="2" creationId="{7362716C-5EBA-85FA-E72D-E6B2500ED189}"/>
          </ac:spMkLst>
        </pc:spChg>
      </pc:sldChg>
      <pc:sldChg chg="modSp mod">
        <pc:chgData name="Mitchell Evan" userId="ff278e32-69be-434a-aa10-d0846bac5285" providerId="ADAL" clId="{A85149C9-6F49-497D-A6B1-0C4DE5902A0A}" dt="2025-03-12T17:47:57.690" v="451" actId="13244"/>
        <pc:sldMkLst>
          <pc:docMk/>
          <pc:sldMk cId="345342113" sldId="4289"/>
        </pc:sldMkLst>
        <pc:spChg chg="ord">
          <ac:chgData name="Mitchell Evan" userId="ff278e32-69be-434a-aa10-d0846bac5285" providerId="ADAL" clId="{A85149C9-6F49-497D-A6B1-0C4DE5902A0A}" dt="2025-03-12T17:47:57.690" v="451" actId="13244"/>
          <ac:spMkLst>
            <pc:docMk/>
            <pc:sldMk cId="345342113" sldId="4289"/>
            <ac:spMk id="2" creationId="{6EF1B165-4412-03A5-5486-15586ECA1C63}"/>
          </ac:spMkLst>
        </pc:spChg>
      </pc:sldChg>
      <pc:sldChg chg="addSp delSp modSp add mod ord delAnim">
        <pc:chgData name="Mitchell Evan" userId="ff278e32-69be-434a-aa10-d0846bac5285" providerId="ADAL" clId="{A85149C9-6F49-497D-A6B1-0C4DE5902A0A}" dt="2025-03-12T18:41:06.663" v="1727"/>
        <pc:sldMkLst>
          <pc:docMk/>
          <pc:sldMk cId="545680260" sldId="4290"/>
        </pc:sldMkLst>
        <pc:spChg chg="mod">
          <ac:chgData name="Mitchell Evan" userId="ff278e32-69be-434a-aa10-d0846bac5285" providerId="ADAL" clId="{A85149C9-6F49-497D-A6B1-0C4DE5902A0A}" dt="2025-03-12T18:37:37.709" v="1374" actId="20577"/>
          <ac:spMkLst>
            <pc:docMk/>
            <pc:sldMk cId="545680260" sldId="4290"/>
            <ac:spMk id="2" creationId="{792B1302-51AE-0B64-EB92-477F205AB4E6}"/>
          </ac:spMkLst>
        </pc:spChg>
        <pc:spChg chg="del">
          <ac:chgData name="Mitchell Evan" userId="ff278e32-69be-434a-aa10-d0846bac5285" providerId="ADAL" clId="{A85149C9-6F49-497D-A6B1-0C4DE5902A0A}" dt="2025-03-12T18:37:25.912" v="1355" actId="478"/>
          <ac:spMkLst>
            <pc:docMk/>
            <pc:sldMk cId="545680260" sldId="4290"/>
            <ac:spMk id="3" creationId="{8F432340-9FF3-B5F9-3517-7B4CC7CCC031}"/>
          </ac:spMkLst>
        </pc:spChg>
        <pc:spChg chg="del">
          <ac:chgData name="Mitchell Evan" userId="ff278e32-69be-434a-aa10-d0846bac5285" providerId="ADAL" clId="{A85149C9-6F49-497D-A6B1-0C4DE5902A0A}" dt="2025-03-12T18:37:25.912" v="1355" actId="478"/>
          <ac:spMkLst>
            <pc:docMk/>
            <pc:sldMk cId="545680260" sldId="4290"/>
            <ac:spMk id="4" creationId="{5F07522E-FF2B-2268-A1D1-63C9F02BB2B2}"/>
          </ac:spMkLst>
        </pc:spChg>
        <pc:graphicFrameChg chg="del">
          <ac:chgData name="Mitchell Evan" userId="ff278e32-69be-434a-aa10-d0846bac5285" providerId="ADAL" clId="{A85149C9-6F49-497D-A6B1-0C4DE5902A0A}" dt="2025-03-12T18:37:25.912" v="1355" actId="478"/>
          <ac:graphicFrameMkLst>
            <pc:docMk/>
            <pc:sldMk cId="545680260" sldId="4290"/>
            <ac:graphicFrameMk id="6" creationId="{C718E3B1-0A66-90C9-0D85-5AB4C39F8002}"/>
          </ac:graphicFrameMkLst>
        </pc:graphicFrameChg>
        <pc:picChg chg="add del mod">
          <ac:chgData name="Mitchell Evan" userId="ff278e32-69be-434a-aa10-d0846bac5285" providerId="ADAL" clId="{A85149C9-6F49-497D-A6B1-0C4DE5902A0A}" dt="2025-03-12T18:39:29.939" v="1542" actId="478"/>
          <ac:picMkLst>
            <pc:docMk/>
            <pc:sldMk cId="545680260" sldId="4290"/>
            <ac:picMk id="7" creationId="{C1FC65B8-6835-DEAA-61BA-3577B4E0AA89}"/>
          </ac:picMkLst>
        </pc:picChg>
        <pc:picChg chg="add mod">
          <ac:chgData name="Mitchell Evan" userId="ff278e32-69be-434a-aa10-d0846bac5285" providerId="ADAL" clId="{A85149C9-6F49-497D-A6B1-0C4DE5902A0A}" dt="2025-03-12T18:40:18.902" v="1723" actId="962"/>
          <ac:picMkLst>
            <pc:docMk/>
            <pc:sldMk cId="545680260" sldId="4290"/>
            <ac:picMk id="9" creationId="{05DA9B91-4863-F941-C8C2-0831E83BB0D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C7C47-C65D-4786-B790-DAA58E8733D2}" type="doc">
      <dgm:prSet loTypeId="urn:microsoft.com/office/officeart/2005/8/layout/pyramid1" loCatId="pyramid" qsTypeId="urn:microsoft.com/office/officeart/2005/8/quickstyle/simple1" qsCatId="simple" csTypeId="urn:microsoft.com/office/officeart/2005/8/colors/accent1_2" csCatId="accent1" phldr="1"/>
      <dgm:spPr/>
    </dgm:pt>
    <dgm:pt modelId="{4B755100-1F27-4E61-9C93-A22FF08323E9}">
      <dgm:prSet phldrT="[Text]" custT="1"/>
      <dgm:spPr/>
      <dgm:t>
        <a:bodyPr/>
        <a:lstStyle/>
        <a:p>
          <a:pPr>
            <a:buNone/>
          </a:pPr>
          <a:r>
            <a:rPr lang="en-US" sz="3600" dirty="0">
              <a:solidFill>
                <a:schemeClr val="accent1">
                  <a:lumMod val="10000"/>
                </a:schemeClr>
              </a:solidFill>
            </a:rPr>
            <a:t>OS UI languages</a:t>
          </a:r>
        </a:p>
      </dgm:t>
    </dgm:pt>
    <dgm:pt modelId="{BF022696-8172-46EB-B926-94AF8CFF6F82}" type="parTrans" cxnId="{C3B71E9E-1C61-4F65-9283-1F67EDB30180}">
      <dgm:prSet/>
      <dgm:spPr/>
      <dgm:t>
        <a:bodyPr/>
        <a:lstStyle/>
        <a:p>
          <a:endParaRPr lang="en-US"/>
        </a:p>
      </dgm:t>
    </dgm:pt>
    <dgm:pt modelId="{E2CE6FD5-9EBA-4287-828D-DA1DC5B0B0B8}" type="sibTrans" cxnId="{C3B71E9E-1C61-4F65-9283-1F67EDB30180}">
      <dgm:prSet/>
      <dgm:spPr/>
      <dgm:t>
        <a:bodyPr/>
        <a:lstStyle/>
        <a:p>
          <a:endParaRPr lang="en-US"/>
        </a:p>
      </dgm:t>
    </dgm:pt>
    <dgm:pt modelId="{68E7A352-9741-4889-AE3B-1F75947A1A21}">
      <dgm:prSet phldrT="[Text]" custT="1"/>
      <dgm:spPr>
        <a:solidFill>
          <a:schemeClr val="tx2">
            <a:lumMod val="40000"/>
            <a:lumOff val="60000"/>
          </a:schemeClr>
        </a:solidFill>
      </dgm:spPr>
      <dgm:t>
        <a:bodyPr/>
        <a:lstStyle/>
        <a:p>
          <a:r>
            <a:rPr lang="en-US" sz="6000" dirty="0">
              <a:solidFill>
                <a:schemeClr val="accent1">
                  <a:lumMod val="10000"/>
                </a:schemeClr>
              </a:solidFill>
            </a:rPr>
            <a:t>39</a:t>
          </a:r>
        </a:p>
      </dgm:t>
    </dgm:pt>
    <dgm:pt modelId="{547CE794-6888-4E80-8055-79254CF182BD}" type="parTrans" cxnId="{D6E6A584-8911-4B5B-A97F-E3C0E0B8E150}">
      <dgm:prSet/>
      <dgm:spPr/>
      <dgm:t>
        <a:bodyPr/>
        <a:lstStyle/>
        <a:p>
          <a:endParaRPr lang="en-US"/>
        </a:p>
      </dgm:t>
    </dgm:pt>
    <dgm:pt modelId="{EFCCEAEC-879E-4CE2-A135-C841FD9FB8DF}" type="sibTrans" cxnId="{D6E6A584-8911-4B5B-A97F-E3C0E0B8E150}">
      <dgm:prSet/>
      <dgm:spPr/>
      <dgm:t>
        <a:bodyPr/>
        <a:lstStyle/>
        <a:p>
          <a:endParaRPr lang="en-US"/>
        </a:p>
      </dgm:t>
    </dgm:pt>
    <dgm:pt modelId="{13BF3926-FBE2-4F66-A067-86475EFDAD2C}">
      <dgm:prSet phldrT="[Text]" custT="1"/>
      <dgm:spPr>
        <a:solidFill>
          <a:schemeClr val="tx2">
            <a:lumMod val="40000"/>
            <a:lumOff val="60000"/>
          </a:schemeClr>
        </a:solidFill>
      </dgm:spPr>
      <dgm:t>
        <a:bodyPr/>
        <a:lstStyle/>
        <a:p>
          <a:r>
            <a:rPr lang="en-US" sz="6400" dirty="0">
              <a:solidFill>
                <a:schemeClr val="accent1">
                  <a:lumMod val="10000"/>
                </a:schemeClr>
              </a:solidFill>
            </a:rPr>
            <a:t>99</a:t>
          </a:r>
        </a:p>
      </dgm:t>
    </dgm:pt>
    <dgm:pt modelId="{CC0E8B07-E20A-4965-9487-260FC665DADE}" type="parTrans" cxnId="{A19F5BA6-3D8F-4889-828B-02AEA9FD9F1A}">
      <dgm:prSet/>
      <dgm:spPr/>
      <dgm:t>
        <a:bodyPr/>
        <a:lstStyle/>
        <a:p>
          <a:endParaRPr lang="en-US"/>
        </a:p>
      </dgm:t>
    </dgm:pt>
    <dgm:pt modelId="{FC372AB3-2626-48EF-937D-2923F4E03F0F}" type="sibTrans" cxnId="{A19F5BA6-3D8F-4889-828B-02AEA9FD9F1A}">
      <dgm:prSet/>
      <dgm:spPr/>
      <dgm:t>
        <a:bodyPr/>
        <a:lstStyle/>
        <a:p>
          <a:endParaRPr lang="en-US"/>
        </a:p>
      </dgm:t>
    </dgm:pt>
    <dgm:pt modelId="{C842D07E-FC8F-4FBA-91A0-3FB3037D596D}">
      <dgm:prSet phldrT="[Text]" custT="1"/>
      <dgm:spPr>
        <a:solidFill>
          <a:schemeClr val="tx2">
            <a:lumMod val="40000"/>
            <a:lumOff val="60000"/>
          </a:schemeClr>
        </a:solidFill>
      </dgm:spPr>
      <dgm:t>
        <a:bodyPr anchor="t"/>
        <a:lstStyle/>
        <a:p>
          <a:br>
            <a:rPr lang="en-US" sz="4800" dirty="0">
              <a:solidFill>
                <a:schemeClr val="accent1">
                  <a:lumMod val="10000"/>
                </a:schemeClr>
              </a:solidFill>
            </a:rPr>
          </a:br>
          <a:r>
            <a:rPr lang="en-US" sz="4800" dirty="0">
              <a:solidFill>
                <a:schemeClr val="accent1">
                  <a:lumMod val="10000"/>
                </a:schemeClr>
              </a:solidFill>
            </a:rPr>
            <a:t>31</a:t>
          </a:r>
        </a:p>
      </dgm:t>
    </dgm:pt>
    <dgm:pt modelId="{32C60653-89B8-4999-B492-F627A7605A82}" type="parTrans" cxnId="{47CA676B-7FDF-4BB0-98FF-DD29215A6A18}">
      <dgm:prSet/>
      <dgm:spPr/>
      <dgm:t>
        <a:bodyPr/>
        <a:lstStyle/>
        <a:p>
          <a:endParaRPr lang="en-US"/>
        </a:p>
      </dgm:t>
    </dgm:pt>
    <dgm:pt modelId="{CFBEE83B-9988-4A95-9FAC-D34DAA502E02}" type="sibTrans" cxnId="{47CA676B-7FDF-4BB0-98FF-DD29215A6A18}">
      <dgm:prSet/>
      <dgm:spPr/>
      <dgm:t>
        <a:bodyPr/>
        <a:lstStyle/>
        <a:p>
          <a:endParaRPr lang="en-US"/>
        </a:p>
      </dgm:t>
    </dgm:pt>
    <dgm:pt modelId="{BBA7271C-9618-4767-8C25-AB095EE31707}">
      <dgm:prSet phldrT="[Text]" custT="1"/>
      <dgm:spPr/>
      <dgm:t>
        <a:bodyPr/>
        <a:lstStyle/>
        <a:p>
          <a:pPr>
            <a:buNone/>
          </a:pPr>
          <a:r>
            <a:rPr lang="en-US" sz="3600" dirty="0">
              <a:solidFill>
                <a:schemeClr val="accent1">
                  <a:lumMod val="10000"/>
                </a:schemeClr>
              </a:solidFill>
            </a:rPr>
            <a:t>TTS languages</a:t>
          </a:r>
        </a:p>
      </dgm:t>
    </dgm:pt>
    <dgm:pt modelId="{228D8DCA-6CDA-47F9-8CC4-EB32A62501B0}" type="parTrans" cxnId="{25D196CC-E38C-474A-AE44-A67A32078D14}">
      <dgm:prSet/>
      <dgm:spPr/>
      <dgm:t>
        <a:bodyPr/>
        <a:lstStyle/>
        <a:p>
          <a:endParaRPr lang="en-US"/>
        </a:p>
      </dgm:t>
    </dgm:pt>
    <dgm:pt modelId="{4759D4DD-3FE8-4037-B9AA-4C58B797394F}" type="sibTrans" cxnId="{25D196CC-E38C-474A-AE44-A67A32078D14}">
      <dgm:prSet/>
      <dgm:spPr/>
      <dgm:t>
        <a:bodyPr/>
        <a:lstStyle/>
        <a:p>
          <a:endParaRPr lang="en-US"/>
        </a:p>
      </dgm:t>
    </dgm:pt>
    <dgm:pt modelId="{2A5CB4A2-7882-48C6-A657-F5D99EBBF2D6}">
      <dgm:prSet phldrT="[Text]" custT="1"/>
      <dgm:spPr/>
      <dgm:t>
        <a:bodyPr/>
        <a:lstStyle/>
        <a:p>
          <a:pPr>
            <a:buNone/>
          </a:pPr>
          <a:r>
            <a:rPr lang="en-US" sz="3600" dirty="0">
              <a:solidFill>
                <a:schemeClr val="accent1">
                  <a:lumMod val="10000"/>
                </a:schemeClr>
              </a:solidFill>
            </a:rPr>
            <a:t>my sample</a:t>
          </a:r>
        </a:p>
      </dgm:t>
    </dgm:pt>
    <dgm:pt modelId="{BD9AB2B1-4DDC-4C20-872D-C3B7AFADC2DF}" type="parTrans" cxnId="{07AD5CE0-2A91-4029-87BC-EBCC09EB6F53}">
      <dgm:prSet/>
      <dgm:spPr/>
      <dgm:t>
        <a:bodyPr/>
        <a:lstStyle/>
        <a:p>
          <a:endParaRPr lang="en-US"/>
        </a:p>
      </dgm:t>
    </dgm:pt>
    <dgm:pt modelId="{6413C7C1-6057-4193-A433-55D3D076B0D5}" type="sibTrans" cxnId="{07AD5CE0-2A91-4029-87BC-EBCC09EB6F53}">
      <dgm:prSet/>
      <dgm:spPr/>
      <dgm:t>
        <a:bodyPr/>
        <a:lstStyle/>
        <a:p>
          <a:endParaRPr lang="en-US"/>
        </a:p>
      </dgm:t>
    </dgm:pt>
    <dgm:pt modelId="{D538CB63-6467-4B30-8CED-F7553BAE5414}" type="pres">
      <dgm:prSet presAssocID="{1E1C7C47-C65D-4786-B790-DAA58E8733D2}" presName="Name0" presStyleCnt="0">
        <dgm:presLayoutVars>
          <dgm:dir/>
          <dgm:animLvl val="lvl"/>
          <dgm:resizeHandles val="exact"/>
        </dgm:presLayoutVars>
      </dgm:prSet>
      <dgm:spPr/>
    </dgm:pt>
    <dgm:pt modelId="{895D82C1-9061-4C6A-B260-2DFC275970AF}" type="pres">
      <dgm:prSet presAssocID="{C842D07E-FC8F-4FBA-91A0-3FB3037D596D}" presName="Name8" presStyleCnt="0"/>
      <dgm:spPr/>
    </dgm:pt>
    <dgm:pt modelId="{AB4C615E-E55C-430B-8914-B603EA53AEFD}" type="pres">
      <dgm:prSet presAssocID="{C842D07E-FC8F-4FBA-91A0-3FB3037D596D}" presName="acctBkgd" presStyleLbl="alignAcc1" presStyleIdx="0" presStyleCnt="3" custScaleX="107668" custLinFactNeighborX="3205"/>
      <dgm:spPr/>
    </dgm:pt>
    <dgm:pt modelId="{476B4733-FE93-4425-99D1-64CA8A48EE43}" type="pres">
      <dgm:prSet presAssocID="{C842D07E-FC8F-4FBA-91A0-3FB3037D596D}" presName="acctTx" presStyleLbl="alignAcc1" presStyleIdx="0" presStyleCnt="3">
        <dgm:presLayoutVars>
          <dgm:bulletEnabled val="1"/>
        </dgm:presLayoutVars>
      </dgm:prSet>
      <dgm:spPr/>
    </dgm:pt>
    <dgm:pt modelId="{2835B413-9B76-4D6A-BFEC-B0823B945928}" type="pres">
      <dgm:prSet presAssocID="{C842D07E-FC8F-4FBA-91A0-3FB3037D596D}" presName="level" presStyleLbl="node1" presStyleIdx="0" presStyleCnt="3">
        <dgm:presLayoutVars>
          <dgm:chMax val="1"/>
          <dgm:bulletEnabled val="1"/>
        </dgm:presLayoutVars>
      </dgm:prSet>
      <dgm:spPr/>
    </dgm:pt>
    <dgm:pt modelId="{63859FAD-6407-4F0C-8F87-FF9D3737390E}" type="pres">
      <dgm:prSet presAssocID="{C842D07E-FC8F-4FBA-91A0-3FB3037D596D}" presName="levelTx" presStyleLbl="revTx" presStyleIdx="0" presStyleCnt="0">
        <dgm:presLayoutVars>
          <dgm:chMax val="1"/>
          <dgm:bulletEnabled val="1"/>
        </dgm:presLayoutVars>
      </dgm:prSet>
      <dgm:spPr/>
    </dgm:pt>
    <dgm:pt modelId="{3598DE48-E752-4023-AD31-27A4485186D0}" type="pres">
      <dgm:prSet presAssocID="{68E7A352-9741-4889-AE3B-1F75947A1A21}" presName="Name8" presStyleCnt="0"/>
      <dgm:spPr/>
    </dgm:pt>
    <dgm:pt modelId="{6A297E27-9E92-4CED-B28A-DBEFD20ED9C4}" type="pres">
      <dgm:prSet presAssocID="{68E7A352-9741-4889-AE3B-1F75947A1A21}" presName="acctBkgd" presStyleLbl="alignAcc1" presStyleIdx="1" presStyleCnt="3" custScaleX="121922"/>
      <dgm:spPr/>
    </dgm:pt>
    <dgm:pt modelId="{19765D0D-89D6-4FC7-A85B-557A184BC8AD}" type="pres">
      <dgm:prSet presAssocID="{68E7A352-9741-4889-AE3B-1F75947A1A21}" presName="acctTx" presStyleLbl="alignAcc1" presStyleIdx="1" presStyleCnt="3">
        <dgm:presLayoutVars>
          <dgm:bulletEnabled val="1"/>
        </dgm:presLayoutVars>
      </dgm:prSet>
      <dgm:spPr/>
    </dgm:pt>
    <dgm:pt modelId="{55227349-6350-4690-8DF3-EDB507FF8264}" type="pres">
      <dgm:prSet presAssocID="{68E7A352-9741-4889-AE3B-1F75947A1A21}" presName="level" presStyleLbl="node1" presStyleIdx="1" presStyleCnt="3">
        <dgm:presLayoutVars>
          <dgm:chMax val="1"/>
          <dgm:bulletEnabled val="1"/>
        </dgm:presLayoutVars>
      </dgm:prSet>
      <dgm:spPr/>
    </dgm:pt>
    <dgm:pt modelId="{17850FBB-90A3-4300-ACCB-308312A23049}" type="pres">
      <dgm:prSet presAssocID="{68E7A352-9741-4889-AE3B-1F75947A1A21}" presName="levelTx" presStyleLbl="revTx" presStyleIdx="0" presStyleCnt="0">
        <dgm:presLayoutVars>
          <dgm:chMax val="1"/>
          <dgm:bulletEnabled val="1"/>
        </dgm:presLayoutVars>
      </dgm:prSet>
      <dgm:spPr/>
    </dgm:pt>
    <dgm:pt modelId="{B818E320-440C-4C59-9D21-525A3369CF55}" type="pres">
      <dgm:prSet presAssocID="{13BF3926-FBE2-4F66-A067-86475EFDAD2C}" presName="Name8" presStyleCnt="0"/>
      <dgm:spPr/>
    </dgm:pt>
    <dgm:pt modelId="{DBD071E6-47B4-4673-84A4-AE389CF56406}" type="pres">
      <dgm:prSet presAssocID="{13BF3926-FBE2-4F66-A067-86475EFDAD2C}" presName="acctBkgd" presStyleLbl="alignAcc1" presStyleIdx="2" presStyleCnt="3" custScaleX="138736"/>
      <dgm:spPr/>
    </dgm:pt>
    <dgm:pt modelId="{3407C567-33E8-4F91-AC5D-E7B42FBFBF67}" type="pres">
      <dgm:prSet presAssocID="{13BF3926-FBE2-4F66-A067-86475EFDAD2C}" presName="acctTx" presStyleLbl="alignAcc1" presStyleIdx="2" presStyleCnt="3">
        <dgm:presLayoutVars>
          <dgm:bulletEnabled val="1"/>
        </dgm:presLayoutVars>
      </dgm:prSet>
      <dgm:spPr/>
    </dgm:pt>
    <dgm:pt modelId="{6A5AF3DF-8EFF-4CBC-8DA2-B974C796529A}" type="pres">
      <dgm:prSet presAssocID="{13BF3926-FBE2-4F66-A067-86475EFDAD2C}" presName="level" presStyleLbl="node1" presStyleIdx="2" presStyleCnt="3" custScaleX="101898" custLinFactNeighborX="555">
        <dgm:presLayoutVars>
          <dgm:chMax val="1"/>
          <dgm:bulletEnabled val="1"/>
        </dgm:presLayoutVars>
      </dgm:prSet>
      <dgm:spPr/>
    </dgm:pt>
    <dgm:pt modelId="{63D8155F-9AE3-4EAB-AE86-385ABF9565F0}" type="pres">
      <dgm:prSet presAssocID="{13BF3926-FBE2-4F66-A067-86475EFDAD2C}" presName="levelTx" presStyleLbl="revTx" presStyleIdx="0" presStyleCnt="0">
        <dgm:presLayoutVars>
          <dgm:chMax val="1"/>
          <dgm:bulletEnabled val="1"/>
        </dgm:presLayoutVars>
      </dgm:prSet>
      <dgm:spPr/>
    </dgm:pt>
  </dgm:ptLst>
  <dgm:cxnLst>
    <dgm:cxn modelId="{9053590D-5B11-4527-87BE-C9054959B107}" type="presOf" srcId="{68E7A352-9741-4889-AE3B-1F75947A1A21}" destId="{55227349-6350-4690-8DF3-EDB507FF8264}" srcOrd="0" destOrd="0" presId="urn:microsoft.com/office/officeart/2005/8/layout/pyramid1"/>
    <dgm:cxn modelId="{12238538-B7A6-47E7-8184-D7E4E496FA2F}" type="presOf" srcId="{C842D07E-FC8F-4FBA-91A0-3FB3037D596D}" destId="{63859FAD-6407-4F0C-8F87-FF9D3737390E}" srcOrd="1" destOrd="0" presId="urn:microsoft.com/office/officeart/2005/8/layout/pyramid1"/>
    <dgm:cxn modelId="{D622A561-B42F-41D7-BD66-6413792CC064}" type="presOf" srcId="{4B755100-1F27-4E61-9C93-A22FF08323E9}" destId="{476B4733-FE93-4425-99D1-64CA8A48EE43}" srcOrd="1" destOrd="0" presId="urn:microsoft.com/office/officeart/2005/8/layout/pyramid1"/>
    <dgm:cxn modelId="{47CA676B-7FDF-4BB0-98FF-DD29215A6A18}" srcId="{1E1C7C47-C65D-4786-B790-DAA58E8733D2}" destId="{C842D07E-FC8F-4FBA-91A0-3FB3037D596D}" srcOrd="0" destOrd="0" parTransId="{32C60653-89B8-4999-B492-F627A7605A82}" sibTransId="{CFBEE83B-9988-4A95-9FAC-D34DAA502E02}"/>
    <dgm:cxn modelId="{8D37E74D-0D60-4A07-88DF-18FAB376916E}" type="presOf" srcId="{68E7A352-9741-4889-AE3B-1F75947A1A21}" destId="{17850FBB-90A3-4300-ACCB-308312A23049}" srcOrd="1" destOrd="0" presId="urn:microsoft.com/office/officeart/2005/8/layout/pyramid1"/>
    <dgm:cxn modelId="{654ED96F-1189-45EE-9907-3EA1C45E4F2E}" type="presOf" srcId="{4B755100-1F27-4E61-9C93-A22FF08323E9}" destId="{AB4C615E-E55C-430B-8914-B603EA53AEFD}" srcOrd="0" destOrd="0" presId="urn:microsoft.com/office/officeart/2005/8/layout/pyramid1"/>
    <dgm:cxn modelId="{E9EFC277-86A6-47CB-A248-D5B3FAB8E7EB}" type="presOf" srcId="{BBA7271C-9618-4767-8C25-AB095EE31707}" destId="{19765D0D-89D6-4FC7-A85B-557A184BC8AD}" srcOrd="1" destOrd="0" presId="urn:microsoft.com/office/officeart/2005/8/layout/pyramid1"/>
    <dgm:cxn modelId="{02F72D58-5667-4353-87C0-3382CD41C9E9}" type="presOf" srcId="{C842D07E-FC8F-4FBA-91A0-3FB3037D596D}" destId="{2835B413-9B76-4D6A-BFEC-B0823B945928}" srcOrd="0" destOrd="0" presId="urn:microsoft.com/office/officeart/2005/8/layout/pyramid1"/>
    <dgm:cxn modelId="{EA69E180-CE66-4438-8BF8-563410CC9739}" type="presOf" srcId="{2A5CB4A2-7882-48C6-A657-F5D99EBBF2D6}" destId="{3407C567-33E8-4F91-AC5D-E7B42FBFBF67}" srcOrd="1" destOrd="0" presId="urn:microsoft.com/office/officeart/2005/8/layout/pyramid1"/>
    <dgm:cxn modelId="{D4A45982-96AC-4DDF-9E8B-83432EAA7994}" type="presOf" srcId="{13BF3926-FBE2-4F66-A067-86475EFDAD2C}" destId="{6A5AF3DF-8EFF-4CBC-8DA2-B974C796529A}" srcOrd="0" destOrd="0" presId="urn:microsoft.com/office/officeart/2005/8/layout/pyramid1"/>
    <dgm:cxn modelId="{D6E6A584-8911-4B5B-A97F-E3C0E0B8E150}" srcId="{1E1C7C47-C65D-4786-B790-DAA58E8733D2}" destId="{68E7A352-9741-4889-AE3B-1F75947A1A21}" srcOrd="1" destOrd="0" parTransId="{547CE794-6888-4E80-8055-79254CF182BD}" sibTransId="{EFCCEAEC-879E-4CE2-A135-C841FD9FB8DF}"/>
    <dgm:cxn modelId="{48EE5F90-BBE0-4774-A829-367FA6885301}" type="presOf" srcId="{BBA7271C-9618-4767-8C25-AB095EE31707}" destId="{6A297E27-9E92-4CED-B28A-DBEFD20ED9C4}" srcOrd="0" destOrd="0" presId="urn:microsoft.com/office/officeart/2005/8/layout/pyramid1"/>
    <dgm:cxn modelId="{C3B71E9E-1C61-4F65-9283-1F67EDB30180}" srcId="{C842D07E-FC8F-4FBA-91A0-3FB3037D596D}" destId="{4B755100-1F27-4E61-9C93-A22FF08323E9}" srcOrd="0" destOrd="0" parTransId="{BF022696-8172-46EB-B926-94AF8CFF6F82}" sibTransId="{E2CE6FD5-9EBA-4287-828D-DA1DC5B0B0B8}"/>
    <dgm:cxn modelId="{A19F5BA6-3D8F-4889-828B-02AEA9FD9F1A}" srcId="{1E1C7C47-C65D-4786-B790-DAA58E8733D2}" destId="{13BF3926-FBE2-4F66-A067-86475EFDAD2C}" srcOrd="2" destOrd="0" parTransId="{CC0E8B07-E20A-4965-9487-260FC665DADE}" sibTransId="{FC372AB3-2626-48EF-937D-2923F4E03F0F}"/>
    <dgm:cxn modelId="{033967B7-D50C-4B30-B54F-3884082D2BCF}" type="presOf" srcId="{1E1C7C47-C65D-4786-B790-DAA58E8733D2}" destId="{D538CB63-6467-4B30-8CED-F7553BAE5414}" srcOrd="0" destOrd="0" presId="urn:microsoft.com/office/officeart/2005/8/layout/pyramid1"/>
    <dgm:cxn modelId="{25D196CC-E38C-474A-AE44-A67A32078D14}" srcId="{68E7A352-9741-4889-AE3B-1F75947A1A21}" destId="{BBA7271C-9618-4767-8C25-AB095EE31707}" srcOrd="0" destOrd="0" parTransId="{228D8DCA-6CDA-47F9-8CC4-EB32A62501B0}" sibTransId="{4759D4DD-3FE8-4037-B9AA-4C58B797394F}"/>
    <dgm:cxn modelId="{07AD5CE0-2A91-4029-87BC-EBCC09EB6F53}" srcId="{13BF3926-FBE2-4F66-A067-86475EFDAD2C}" destId="{2A5CB4A2-7882-48C6-A657-F5D99EBBF2D6}" srcOrd="0" destOrd="0" parTransId="{BD9AB2B1-4DDC-4C20-872D-C3B7AFADC2DF}" sibTransId="{6413C7C1-6057-4193-A433-55D3D076B0D5}"/>
    <dgm:cxn modelId="{4FE307E2-C2F5-4970-A277-E5E6E7719AE0}" type="presOf" srcId="{2A5CB4A2-7882-48C6-A657-F5D99EBBF2D6}" destId="{DBD071E6-47B4-4673-84A4-AE389CF56406}" srcOrd="0" destOrd="0" presId="urn:microsoft.com/office/officeart/2005/8/layout/pyramid1"/>
    <dgm:cxn modelId="{AD1F2BFC-5DF5-46CC-A647-6711A534FFED}" type="presOf" srcId="{13BF3926-FBE2-4F66-A067-86475EFDAD2C}" destId="{63D8155F-9AE3-4EAB-AE86-385ABF9565F0}" srcOrd="1" destOrd="0" presId="urn:microsoft.com/office/officeart/2005/8/layout/pyramid1"/>
    <dgm:cxn modelId="{ABFC6A79-B2B9-4B87-AD3B-45B4C82BAAE7}" type="presParOf" srcId="{D538CB63-6467-4B30-8CED-F7553BAE5414}" destId="{895D82C1-9061-4C6A-B260-2DFC275970AF}" srcOrd="0" destOrd="0" presId="urn:microsoft.com/office/officeart/2005/8/layout/pyramid1"/>
    <dgm:cxn modelId="{15A1DE48-B605-4E1A-8EBF-6EEAD261069C}" type="presParOf" srcId="{895D82C1-9061-4C6A-B260-2DFC275970AF}" destId="{AB4C615E-E55C-430B-8914-B603EA53AEFD}" srcOrd="0" destOrd="0" presId="urn:microsoft.com/office/officeart/2005/8/layout/pyramid1"/>
    <dgm:cxn modelId="{95DCCA2B-0F41-40C3-BB72-75D48F7A9BE2}" type="presParOf" srcId="{895D82C1-9061-4C6A-B260-2DFC275970AF}" destId="{476B4733-FE93-4425-99D1-64CA8A48EE43}" srcOrd="1" destOrd="0" presId="urn:microsoft.com/office/officeart/2005/8/layout/pyramid1"/>
    <dgm:cxn modelId="{779DAB91-13A2-429B-A51C-CC23D99B2030}" type="presParOf" srcId="{895D82C1-9061-4C6A-B260-2DFC275970AF}" destId="{2835B413-9B76-4D6A-BFEC-B0823B945928}" srcOrd="2" destOrd="0" presId="urn:microsoft.com/office/officeart/2005/8/layout/pyramid1"/>
    <dgm:cxn modelId="{1DD4F15E-AF37-4838-BB09-B3E6CCDFF4B4}" type="presParOf" srcId="{895D82C1-9061-4C6A-B260-2DFC275970AF}" destId="{63859FAD-6407-4F0C-8F87-FF9D3737390E}" srcOrd="3" destOrd="0" presId="urn:microsoft.com/office/officeart/2005/8/layout/pyramid1"/>
    <dgm:cxn modelId="{0CAD7EE4-F70B-4BB9-B124-135182F70E90}" type="presParOf" srcId="{D538CB63-6467-4B30-8CED-F7553BAE5414}" destId="{3598DE48-E752-4023-AD31-27A4485186D0}" srcOrd="1" destOrd="0" presId="urn:microsoft.com/office/officeart/2005/8/layout/pyramid1"/>
    <dgm:cxn modelId="{EE083473-A9E3-4C8F-9EC0-B1EE3607B77C}" type="presParOf" srcId="{3598DE48-E752-4023-AD31-27A4485186D0}" destId="{6A297E27-9E92-4CED-B28A-DBEFD20ED9C4}" srcOrd="0" destOrd="0" presId="urn:microsoft.com/office/officeart/2005/8/layout/pyramid1"/>
    <dgm:cxn modelId="{E14D52E0-372A-44E1-95CA-468D95423CCE}" type="presParOf" srcId="{3598DE48-E752-4023-AD31-27A4485186D0}" destId="{19765D0D-89D6-4FC7-A85B-557A184BC8AD}" srcOrd="1" destOrd="0" presId="urn:microsoft.com/office/officeart/2005/8/layout/pyramid1"/>
    <dgm:cxn modelId="{3B21032E-EF63-4D27-A61D-6C63826E08E2}" type="presParOf" srcId="{3598DE48-E752-4023-AD31-27A4485186D0}" destId="{55227349-6350-4690-8DF3-EDB507FF8264}" srcOrd="2" destOrd="0" presId="urn:microsoft.com/office/officeart/2005/8/layout/pyramid1"/>
    <dgm:cxn modelId="{7EAAE7CF-9C0E-4146-A0ED-AEFED0987C40}" type="presParOf" srcId="{3598DE48-E752-4023-AD31-27A4485186D0}" destId="{17850FBB-90A3-4300-ACCB-308312A23049}" srcOrd="3" destOrd="0" presId="urn:microsoft.com/office/officeart/2005/8/layout/pyramid1"/>
    <dgm:cxn modelId="{1C8D4340-B061-4D5C-8EF3-17182016E1F7}" type="presParOf" srcId="{D538CB63-6467-4B30-8CED-F7553BAE5414}" destId="{B818E320-440C-4C59-9D21-525A3369CF55}" srcOrd="2" destOrd="0" presId="urn:microsoft.com/office/officeart/2005/8/layout/pyramid1"/>
    <dgm:cxn modelId="{A8D9E931-B0E2-4253-B39D-A09E090EEB47}" type="presParOf" srcId="{B818E320-440C-4C59-9D21-525A3369CF55}" destId="{DBD071E6-47B4-4673-84A4-AE389CF56406}" srcOrd="0" destOrd="0" presId="urn:microsoft.com/office/officeart/2005/8/layout/pyramid1"/>
    <dgm:cxn modelId="{8978CF88-BAF8-4839-9E7A-D4BB2F6F82E8}" type="presParOf" srcId="{B818E320-440C-4C59-9D21-525A3369CF55}" destId="{3407C567-33E8-4F91-AC5D-E7B42FBFBF67}" srcOrd="1" destOrd="0" presId="urn:microsoft.com/office/officeart/2005/8/layout/pyramid1"/>
    <dgm:cxn modelId="{D7372442-3B3E-4E2E-858F-ED96F959CF98}" type="presParOf" srcId="{B818E320-440C-4C59-9D21-525A3369CF55}" destId="{6A5AF3DF-8EFF-4CBC-8DA2-B974C796529A}" srcOrd="2" destOrd="0" presId="urn:microsoft.com/office/officeart/2005/8/layout/pyramid1"/>
    <dgm:cxn modelId="{6DF34FA1-F56F-4BEA-8B9E-EA477AC04BDD}" type="presParOf" srcId="{B818E320-440C-4C59-9D21-525A3369CF55}" destId="{63D8155F-9AE3-4EAB-AE86-385ABF9565F0}"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C615E-E55C-430B-8914-B603EA53AEFD}">
      <dsp:nvSpPr>
        <dsp:cNvPr id="0" name=""/>
        <dsp:cNvSpPr/>
      </dsp:nvSpPr>
      <dsp:spPr>
        <a:xfrm rot="10800000">
          <a:off x="2396831" y="0"/>
          <a:ext cx="5719354" cy="1806222"/>
        </a:xfrm>
        <a:prstGeom prst="nonIsoscelesTrapezoid">
          <a:avLst>
            <a:gd name="adj1" fmla="val 0"/>
            <a:gd name="adj2" fmla="val 51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600200">
            <a:lnSpc>
              <a:spcPct val="90000"/>
            </a:lnSpc>
            <a:spcBef>
              <a:spcPct val="0"/>
            </a:spcBef>
            <a:spcAft>
              <a:spcPct val="15000"/>
            </a:spcAft>
            <a:buNone/>
          </a:pPr>
          <a:r>
            <a:rPr lang="en-US" sz="3600" kern="1200" dirty="0">
              <a:solidFill>
                <a:schemeClr val="accent1">
                  <a:lumMod val="10000"/>
                </a:schemeClr>
              </a:solidFill>
            </a:rPr>
            <a:t>OS UI languages</a:t>
          </a:r>
        </a:p>
      </dsp:txBody>
      <dsp:txXfrm rot="10800000">
        <a:off x="3426666" y="0"/>
        <a:ext cx="4727545" cy="1806222"/>
      </dsp:txXfrm>
    </dsp:sp>
    <dsp:sp modelId="{2835B413-9B76-4D6A-BFEC-B0823B945928}">
      <dsp:nvSpPr>
        <dsp:cNvPr id="0" name=""/>
        <dsp:cNvSpPr/>
      </dsp:nvSpPr>
      <dsp:spPr>
        <a:xfrm>
          <a:off x="1509070" y="0"/>
          <a:ext cx="1842346" cy="1806222"/>
        </a:xfrm>
        <a:prstGeom prst="trapezoid">
          <a:avLst>
            <a:gd name="adj" fmla="val 51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2133600">
            <a:lnSpc>
              <a:spcPct val="90000"/>
            </a:lnSpc>
            <a:spcBef>
              <a:spcPct val="0"/>
            </a:spcBef>
            <a:spcAft>
              <a:spcPct val="35000"/>
            </a:spcAft>
            <a:buNone/>
          </a:pPr>
          <a:br>
            <a:rPr lang="en-US" sz="4800" kern="1200" dirty="0">
              <a:solidFill>
                <a:schemeClr val="accent1">
                  <a:lumMod val="10000"/>
                </a:schemeClr>
              </a:solidFill>
            </a:rPr>
          </a:br>
          <a:r>
            <a:rPr lang="en-US" sz="4800" kern="1200" dirty="0">
              <a:solidFill>
                <a:schemeClr val="accent1">
                  <a:lumMod val="10000"/>
                </a:schemeClr>
              </a:solidFill>
            </a:rPr>
            <a:t>31</a:t>
          </a:r>
        </a:p>
      </dsp:txBody>
      <dsp:txXfrm>
        <a:off x="1509070" y="0"/>
        <a:ext cx="1842346" cy="1806222"/>
      </dsp:txXfrm>
    </dsp:sp>
    <dsp:sp modelId="{6A297E27-9E92-4CED-B28A-DBEFD20ED9C4}">
      <dsp:nvSpPr>
        <dsp:cNvPr id="0" name=""/>
        <dsp:cNvSpPr/>
      </dsp:nvSpPr>
      <dsp:spPr>
        <a:xfrm rot="10800000">
          <a:off x="2870135" y="1806222"/>
          <a:ext cx="5353418" cy="1806222"/>
        </a:xfrm>
        <a:prstGeom prst="nonIsoscelesTrapezoid">
          <a:avLst>
            <a:gd name="adj1" fmla="val 0"/>
            <a:gd name="adj2" fmla="val 51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600200">
            <a:lnSpc>
              <a:spcPct val="90000"/>
            </a:lnSpc>
            <a:spcBef>
              <a:spcPct val="0"/>
            </a:spcBef>
            <a:spcAft>
              <a:spcPct val="15000"/>
            </a:spcAft>
            <a:buNone/>
          </a:pPr>
          <a:r>
            <a:rPr lang="en-US" sz="3600" kern="1200" dirty="0">
              <a:solidFill>
                <a:schemeClr val="accent1">
                  <a:lumMod val="10000"/>
                </a:schemeClr>
              </a:solidFill>
            </a:rPr>
            <a:t>TTS languages</a:t>
          </a:r>
        </a:p>
      </dsp:txBody>
      <dsp:txXfrm rot="10800000">
        <a:off x="4116353" y="1806222"/>
        <a:ext cx="4230305" cy="1806222"/>
      </dsp:txXfrm>
    </dsp:sp>
    <dsp:sp modelId="{55227349-6350-4690-8DF3-EDB507FF8264}">
      <dsp:nvSpPr>
        <dsp:cNvPr id="0" name=""/>
        <dsp:cNvSpPr/>
      </dsp:nvSpPr>
      <dsp:spPr>
        <a:xfrm>
          <a:off x="587897" y="1806222"/>
          <a:ext cx="3684693" cy="1806222"/>
        </a:xfrm>
        <a:prstGeom prst="trapezoid">
          <a:avLst>
            <a:gd name="adj" fmla="val 51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solidFill>
                <a:schemeClr val="accent1">
                  <a:lumMod val="10000"/>
                </a:schemeClr>
              </a:solidFill>
            </a:rPr>
            <a:t>39</a:t>
          </a:r>
        </a:p>
      </dsp:txBody>
      <dsp:txXfrm>
        <a:off x="1232718" y="1806222"/>
        <a:ext cx="2395050" cy="1806222"/>
      </dsp:txXfrm>
    </dsp:sp>
    <dsp:sp modelId="{DBD071E6-47B4-4673-84A4-AE389CF56406}">
      <dsp:nvSpPr>
        <dsp:cNvPr id="0" name=""/>
        <dsp:cNvSpPr/>
      </dsp:nvSpPr>
      <dsp:spPr>
        <a:xfrm rot="10800000">
          <a:off x="3601403" y="3612444"/>
          <a:ext cx="4668578" cy="1806222"/>
        </a:xfrm>
        <a:prstGeom prst="nonIsoscelesTrapezoid">
          <a:avLst>
            <a:gd name="adj1" fmla="val 0"/>
            <a:gd name="adj2" fmla="val 51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600200">
            <a:lnSpc>
              <a:spcPct val="90000"/>
            </a:lnSpc>
            <a:spcBef>
              <a:spcPct val="0"/>
            </a:spcBef>
            <a:spcAft>
              <a:spcPct val="15000"/>
            </a:spcAft>
            <a:buNone/>
          </a:pPr>
          <a:r>
            <a:rPr lang="en-US" sz="3600" kern="1200" dirty="0">
              <a:solidFill>
                <a:schemeClr val="accent1">
                  <a:lumMod val="10000"/>
                </a:schemeClr>
              </a:solidFill>
            </a:rPr>
            <a:t>my sample</a:t>
          </a:r>
        </a:p>
      </dsp:txBody>
      <dsp:txXfrm rot="10800000">
        <a:off x="5103645" y="3612444"/>
        <a:ext cx="3410082" cy="1806222"/>
      </dsp:txXfrm>
    </dsp:sp>
    <dsp:sp modelId="{6A5AF3DF-8EFF-4CBC-8DA2-B974C796529A}">
      <dsp:nvSpPr>
        <dsp:cNvPr id="0" name=""/>
        <dsp:cNvSpPr/>
      </dsp:nvSpPr>
      <dsp:spPr>
        <a:xfrm>
          <a:off x="-355520" y="3612444"/>
          <a:ext cx="5545995" cy="1806222"/>
        </a:xfrm>
        <a:prstGeom prst="trapezoid">
          <a:avLst>
            <a:gd name="adj" fmla="val 51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r>
            <a:rPr lang="en-US" sz="6400" kern="1200" dirty="0">
              <a:solidFill>
                <a:schemeClr val="accent1">
                  <a:lumMod val="10000"/>
                </a:schemeClr>
              </a:solidFill>
            </a:rPr>
            <a:t>99</a:t>
          </a:r>
        </a:p>
      </dsp:txBody>
      <dsp:txXfrm>
        <a:off x="615028" y="3612444"/>
        <a:ext cx="3604897" cy="18062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2025-03-12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a:t>
            </a:fld>
            <a:endParaRPr lang="en-US"/>
          </a:p>
        </p:txBody>
      </p:sp>
    </p:spTree>
    <p:extLst>
      <p:ext uri="{BB962C8B-B14F-4D97-AF65-F5344CB8AC3E}">
        <p14:creationId xmlns:p14="http://schemas.microsoft.com/office/powerpoint/2010/main" val="85911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EFA4-3E27-169C-DE7D-0488BE10B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52EF4-AE39-4F99-7F25-85CF42BBD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80F6A-31DB-9E98-CBC2-11D193B30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D21093-3282-E531-C172-517BEC0C4245}"/>
              </a:ext>
            </a:extLst>
          </p:cNvPr>
          <p:cNvSpPr>
            <a:spLocks noGrp="1"/>
          </p:cNvSpPr>
          <p:nvPr>
            <p:ph type="sldNum" sz="quarter" idx="5"/>
          </p:nvPr>
        </p:nvSpPr>
        <p:spPr/>
        <p:txBody>
          <a:bodyPr/>
          <a:lstStyle/>
          <a:p>
            <a:fld id="{2F455CA1-8AB9-7F4B-8B56-30FA76A0413A}" type="slidenum">
              <a:rPr lang="en-US" smtClean="0"/>
              <a:t>11</a:t>
            </a:fld>
            <a:endParaRPr lang="en-US"/>
          </a:p>
        </p:txBody>
      </p:sp>
    </p:spTree>
    <p:extLst>
      <p:ext uri="{BB962C8B-B14F-4D97-AF65-F5344CB8AC3E}">
        <p14:creationId xmlns:p14="http://schemas.microsoft.com/office/powerpoint/2010/main" val="479887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EFA4-3E27-169C-DE7D-0488BE10B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52EF4-AE39-4F99-7F25-85CF42BBD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80F6A-31DB-9E98-CBC2-11D193B307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D21093-3282-E531-C172-517BEC0C4245}"/>
              </a:ext>
            </a:extLst>
          </p:cNvPr>
          <p:cNvSpPr>
            <a:spLocks noGrp="1"/>
          </p:cNvSpPr>
          <p:nvPr>
            <p:ph type="sldNum" sz="quarter" idx="5"/>
          </p:nvPr>
        </p:nvSpPr>
        <p:spPr/>
        <p:txBody>
          <a:bodyPr/>
          <a:lstStyle/>
          <a:p>
            <a:fld id="{2F455CA1-8AB9-7F4B-8B56-30FA76A0413A}" type="slidenum">
              <a:rPr lang="en-US" smtClean="0"/>
              <a:t>12</a:t>
            </a:fld>
            <a:endParaRPr lang="en-US"/>
          </a:p>
        </p:txBody>
      </p:sp>
    </p:spTree>
    <p:extLst>
      <p:ext uri="{BB962C8B-B14F-4D97-AF65-F5344CB8AC3E}">
        <p14:creationId xmlns:p14="http://schemas.microsoft.com/office/powerpoint/2010/main" val="83499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88ECE-3489-A7F1-704C-957639920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30868-5250-DD7D-91B9-9220C5040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75E49-599D-E225-5324-261E285BB8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support gap forces the content language and the OS language to differ. Similar situation for two well supported languages, which made it easier to find study participants.</a:t>
            </a:r>
          </a:p>
        </p:txBody>
      </p:sp>
      <p:sp>
        <p:nvSpPr>
          <p:cNvPr id="4" name="Slide Number Placeholder 3">
            <a:extLst>
              <a:ext uri="{FF2B5EF4-FFF2-40B4-BE49-F238E27FC236}">
                <a16:creationId xmlns:a16="http://schemas.microsoft.com/office/drawing/2014/main" id="{1D6A1625-9DDD-AB77-69CF-4A1A98FD2AF4}"/>
              </a:ext>
            </a:extLst>
          </p:cNvPr>
          <p:cNvSpPr>
            <a:spLocks noGrp="1"/>
          </p:cNvSpPr>
          <p:nvPr>
            <p:ph type="sldNum" sz="quarter" idx="5"/>
          </p:nvPr>
        </p:nvSpPr>
        <p:spPr/>
        <p:txBody>
          <a:bodyPr/>
          <a:lstStyle/>
          <a:p>
            <a:fld id="{2F455CA1-8AB9-7F4B-8B56-30FA76A0413A}" type="slidenum">
              <a:rPr lang="en-US" smtClean="0"/>
              <a:t>13</a:t>
            </a:fld>
            <a:endParaRPr lang="en-US"/>
          </a:p>
        </p:txBody>
      </p:sp>
    </p:spTree>
    <p:extLst>
      <p:ext uri="{BB962C8B-B14F-4D97-AF65-F5344CB8AC3E}">
        <p14:creationId xmlns:p14="http://schemas.microsoft.com/office/powerpoint/2010/main" val="304242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81F89-EA82-527E-042F-DE68EA7AB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EB090-0EA9-BE77-0B65-248E71A4E0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6A7C5-4A8C-1927-0CF1-22EF7CD0DD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A57731-D32C-F0A5-35A7-E0082AEF5461}"/>
              </a:ext>
            </a:extLst>
          </p:cNvPr>
          <p:cNvSpPr>
            <a:spLocks noGrp="1"/>
          </p:cNvSpPr>
          <p:nvPr>
            <p:ph type="sldNum" sz="quarter" idx="5"/>
          </p:nvPr>
        </p:nvSpPr>
        <p:spPr/>
        <p:txBody>
          <a:bodyPr/>
          <a:lstStyle/>
          <a:p>
            <a:fld id="{2F455CA1-8AB9-7F4B-8B56-30FA76A0413A}" type="slidenum">
              <a:rPr lang="en-US" smtClean="0"/>
              <a:t>14</a:t>
            </a:fld>
            <a:endParaRPr lang="en-US"/>
          </a:p>
        </p:txBody>
      </p:sp>
    </p:spTree>
    <p:extLst>
      <p:ext uri="{BB962C8B-B14F-4D97-AF65-F5344CB8AC3E}">
        <p14:creationId xmlns:p14="http://schemas.microsoft.com/office/powerpoint/2010/main" val="211988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32075-423A-3AF3-3185-9B1F28A14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9143A-D6E8-4420-73B1-A21A48F77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15967-D107-D65F-AF3F-81ABA76ADE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6211A1-F379-593D-D06F-20D47B580268}"/>
              </a:ext>
            </a:extLst>
          </p:cNvPr>
          <p:cNvSpPr>
            <a:spLocks noGrp="1"/>
          </p:cNvSpPr>
          <p:nvPr>
            <p:ph type="sldNum" sz="quarter" idx="5"/>
          </p:nvPr>
        </p:nvSpPr>
        <p:spPr/>
        <p:txBody>
          <a:bodyPr/>
          <a:lstStyle/>
          <a:p>
            <a:fld id="{2F455CA1-8AB9-7F4B-8B56-30FA76A0413A}" type="slidenum">
              <a:rPr lang="en-US" smtClean="0"/>
              <a:t>15</a:t>
            </a:fld>
            <a:endParaRPr lang="en-US"/>
          </a:p>
        </p:txBody>
      </p:sp>
    </p:spTree>
    <p:extLst>
      <p:ext uri="{BB962C8B-B14F-4D97-AF65-F5344CB8AC3E}">
        <p14:creationId xmlns:p14="http://schemas.microsoft.com/office/powerpoint/2010/main" val="3397225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AFA95-1D8F-C587-26F0-AFB6D1876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E2F74-ED03-D966-3A88-4928D31D8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D64CC-85F0-FB7C-17E0-11F8CC53F9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247220-4ED0-E489-1D8C-A9E6CA612675}"/>
              </a:ext>
            </a:extLst>
          </p:cNvPr>
          <p:cNvSpPr>
            <a:spLocks noGrp="1"/>
          </p:cNvSpPr>
          <p:nvPr>
            <p:ph type="sldNum" sz="quarter" idx="5"/>
          </p:nvPr>
        </p:nvSpPr>
        <p:spPr/>
        <p:txBody>
          <a:bodyPr/>
          <a:lstStyle/>
          <a:p>
            <a:fld id="{2F455CA1-8AB9-7F4B-8B56-30FA76A0413A}" type="slidenum">
              <a:rPr lang="en-US" smtClean="0"/>
              <a:t>16</a:t>
            </a:fld>
            <a:endParaRPr lang="en-US"/>
          </a:p>
        </p:txBody>
      </p:sp>
    </p:spTree>
    <p:extLst>
      <p:ext uri="{BB962C8B-B14F-4D97-AF65-F5344CB8AC3E}">
        <p14:creationId xmlns:p14="http://schemas.microsoft.com/office/powerpoint/2010/main" val="967725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DD2E-59A3-D0D3-C0BD-BC9B48C8F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3C9F2-363E-B2CD-AB95-F9A7307B28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394D6-2753-8869-6A19-E558061B1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3A1470-FC1B-EB52-46D6-ACED20036431}"/>
              </a:ext>
            </a:extLst>
          </p:cNvPr>
          <p:cNvSpPr>
            <a:spLocks noGrp="1"/>
          </p:cNvSpPr>
          <p:nvPr>
            <p:ph type="sldNum" sz="quarter" idx="5"/>
          </p:nvPr>
        </p:nvSpPr>
        <p:spPr/>
        <p:txBody>
          <a:bodyPr/>
          <a:lstStyle/>
          <a:p>
            <a:fld id="{2F455CA1-8AB9-7F4B-8B56-30FA76A0413A}" type="slidenum">
              <a:rPr lang="en-US" smtClean="0"/>
              <a:t>17</a:t>
            </a:fld>
            <a:endParaRPr lang="en-US"/>
          </a:p>
        </p:txBody>
      </p:sp>
    </p:spTree>
    <p:extLst>
      <p:ext uri="{BB962C8B-B14F-4D97-AF65-F5344CB8AC3E}">
        <p14:creationId xmlns:p14="http://schemas.microsoft.com/office/powerpoint/2010/main" val="59367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3EBE-145E-BE7B-BF04-63F4A16BC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FD43B-91D6-60D5-1B9D-7C3BBD27F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6CC31-56CC-08BC-1F9D-EAC515C487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CCC852-D92B-D9D3-B86F-0F4762F521E7}"/>
              </a:ext>
            </a:extLst>
          </p:cNvPr>
          <p:cNvSpPr>
            <a:spLocks noGrp="1"/>
          </p:cNvSpPr>
          <p:nvPr>
            <p:ph type="sldNum" sz="quarter" idx="5"/>
          </p:nvPr>
        </p:nvSpPr>
        <p:spPr/>
        <p:txBody>
          <a:bodyPr/>
          <a:lstStyle/>
          <a:p>
            <a:fld id="{2F455CA1-8AB9-7F4B-8B56-30FA76A0413A}" type="slidenum">
              <a:rPr lang="en-US" smtClean="0"/>
              <a:t>18</a:t>
            </a:fld>
            <a:endParaRPr lang="en-US"/>
          </a:p>
        </p:txBody>
      </p:sp>
    </p:spTree>
    <p:extLst>
      <p:ext uri="{BB962C8B-B14F-4D97-AF65-F5344CB8AC3E}">
        <p14:creationId xmlns:p14="http://schemas.microsoft.com/office/powerpoint/2010/main" val="3051704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75E0-2F50-FB1F-2144-DA87CE149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DD3FB-1847-D89A-854C-C472BB7A5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BD291-2145-4811-4D56-AF4F5B745E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3EAD7A-1444-7FE2-01AC-1C44E8032461}"/>
              </a:ext>
            </a:extLst>
          </p:cNvPr>
          <p:cNvSpPr>
            <a:spLocks noGrp="1"/>
          </p:cNvSpPr>
          <p:nvPr>
            <p:ph type="sldNum" sz="quarter" idx="5"/>
          </p:nvPr>
        </p:nvSpPr>
        <p:spPr/>
        <p:txBody>
          <a:bodyPr/>
          <a:lstStyle/>
          <a:p>
            <a:fld id="{2F455CA1-8AB9-7F4B-8B56-30FA76A0413A}" type="slidenum">
              <a:rPr lang="en-US" smtClean="0"/>
              <a:t>19</a:t>
            </a:fld>
            <a:endParaRPr lang="en-US"/>
          </a:p>
        </p:txBody>
      </p:sp>
    </p:spTree>
    <p:extLst>
      <p:ext uri="{BB962C8B-B14F-4D97-AF65-F5344CB8AC3E}">
        <p14:creationId xmlns:p14="http://schemas.microsoft.com/office/powerpoint/2010/main" val="3896973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8B88F-FE5C-9B16-E2CA-A2E8A3C1E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BD7C0-22C0-2020-8B0F-53A4CDE5C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66B9D-491B-E45A-A1F4-694B0919C4BA}"/>
              </a:ext>
            </a:extLst>
          </p:cNvPr>
          <p:cNvSpPr>
            <a:spLocks noGrp="1"/>
          </p:cNvSpPr>
          <p:nvPr>
            <p:ph type="body" idx="1"/>
          </p:nvPr>
        </p:nvSpPr>
        <p:spPr/>
        <p:txBody>
          <a:bodyPr/>
          <a:lstStyle/>
          <a:p>
            <a:r>
              <a:rPr lang="en-US" dirty="0"/>
              <a:t>The situation with sign languages is technologically different but has some parallels. In a digital context, sign language today means video: One-to-one, many-to-many (meeting platforms); one-to-many (live and on-demand).</a:t>
            </a:r>
          </a:p>
        </p:txBody>
      </p:sp>
      <p:sp>
        <p:nvSpPr>
          <p:cNvPr id="4" name="Slide Number Placeholder 3">
            <a:extLst>
              <a:ext uri="{FF2B5EF4-FFF2-40B4-BE49-F238E27FC236}">
                <a16:creationId xmlns:a16="http://schemas.microsoft.com/office/drawing/2014/main" id="{D2E4EA7B-BAD4-1519-B7BE-64E041D983E7}"/>
              </a:ext>
            </a:extLst>
          </p:cNvPr>
          <p:cNvSpPr>
            <a:spLocks noGrp="1"/>
          </p:cNvSpPr>
          <p:nvPr>
            <p:ph type="sldNum" sz="quarter" idx="5"/>
          </p:nvPr>
        </p:nvSpPr>
        <p:spPr/>
        <p:txBody>
          <a:bodyPr/>
          <a:lstStyle/>
          <a:p>
            <a:fld id="{2F455CA1-8AB9-7F4B-8B56-30FA76A0413A}" type="slidenum">
              <a:rPr lang="en-US" smtClean="0"/>
              <a:t>20</a:t>
            </a:fld>
            <a:endParaRPr lang="en-US"/>
          </a:p>
        </p:txBody>
      </p:sp>
    </p:spTree>
    <p:extLst>
      <p:ext uri="{BB962C8B-B14F-4D97-AF65-F5344CB8AC3E}">
        <p14:creationId xmlns:p14="http://schemas.microsoft.com/office/powerpoint/2010/main" val="404618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601C7-8EB9-9840-484E-17020C535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AA634-1D0D-14CC-6F9D-928DB1FCF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C7E7A-2C35-7A55-E6B6-DDE6AD0B672F}"/>
              </a:ext>
            </a:extLst>
          </p:cNvPr>
          <p:cNvSpPr>
            <a:spLocks noGrp="1"/>
          </p:cNvSpPr>
          <p:nvPr>
            <p:ph type="body" idx="1"/>
          </p:nvPr>
        </p:nvSpPr>
        <p:spPr/>
        <p:txBody>
          <a:bodyPr/>
          <a:lstStyle/>
          <a:p>
            <a:r>
              <a:rPr lang="en-US" dirty="0"/>
              <a:t>Discovery needed: What’s in the middle category?</a:t>
            </a:r>
          </a:p>
          <a:p>
            <a:r>
              <a:rPr lang="en-US" dirty="0"/>
              <a:t>There’s less to say about the “no support”, it’s kind of obvious: add support.</a:t>
            </a:r>
            <a:br>
              <a:rPr lang="en-US" dirty="0"/>
            </a:br>
            <a:r>
              <a:rPr lang="en-US" dirty="0"/>
              <a:t>To find the middle, and understand what matters, I started with a big picture…</a:t>
            </a:r>
          </a:p>
        </p:txBody>
      </p:sp>
      <p:sp>
        <p:nvSpPr>
          <p:cNvPr id="4" name="Slide Number Placeholder 3">
            <a:extLst>
              <a:ext uri="{FF2B5EF4-FFF2-40B4-BE49-F238E27FC236}">
                <a16:creationId xmlns:a16="http://schemas.microsoft.com/office/drawing/2014/main" id="{D79C6C63-47AE-7ECE-953A-1D348EA77D3A}"/>
              </a:ext>
            </a:extLst>
          </p:cNvPr>
          <p:cNvSpPr>
            <a:spLocks noGrp="1"/>
          </p:cNvSpPr>
          <p:nvPr>
            <p:ph type="sldNum" sz="quarter" idx="5"/>
          </p:nvPr>
        </p:nvSpPr>
        <p:spPr/>
        <p:txBody>
          <a:bodyPr/>
          <a:lstStyle/>
          <a:p>
            <a:fld id="{2F455CA1-8AB9-7F4B-8B56-30FA76A0413A}" type="slidenum">
              <a:rPr lang="en-US" smtClean="0"/>
              <a:t>3</a:t>
            </a:fld>
            <a:endParaRPr lang="en-US"/>
          </a:p>
        </p:txBody>
      </p:sp>
    </p:spTree>
    <p:extLst>
      <p:ext uri="{BB962C8B-B14F-4D97-AF65-F5344CB8AC3E}">
        <p14:creationId xmlns:p14="http://schemas.microsoft.com/office/powerpoint/2010/main" val="364889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our attention back to text-to-speech</a:t>
            </a:r>
          </a:p>
        </p:txBody>
      </p:sp>
      <p:sp>
        <p:nvSpPr>
          <p:cNvPr id="4" name="Slide Number Placeholder 3"/>
          <p:cNvSpPr>
            <a:spLocks noGrp="1"/>
          </p:cNvSpPr>
          <p:nvPr>
            <p:ph type="sldNum" sz="quarter" idx="5"/>
          </p:nvPr>
        </p:nvSpPr>
        <p:spPr/>
        <p:txBody>
          <a:bodyPr/>
          <a:lstStyle/>
          <a:p>
            <a:fld id="{2F455CA1-8AB9-7F4B-8B56-30FA76A0413A}" type="slidenum">
              <a:rPr lang="en-US" smtClean="0"/>
              <a:t>21</a:t>
            </a:fld>
            <a:endParaRPr lang="en-US"/>
          </a:p>
        </p:txBody>
      </p:sp>
    </p:spTree>
    <p:extLst>
      <p:ext uri="{BB962C8B-B14F-4D97-AF65-F5344CB8AC3E}">
        <p14:creationId xmlns:p14="http://schemas.microsoft.com/office/powerpoint/2010/main" val="846917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9FA87-48DA-A211-7E04-6440D0183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8A567-DC3C-5537-84E1-48C342DFE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9C6D1-3CAA-5E97-55FF-322235F18127}"/>
              </a:ext>
            </a:extLst>
          </p:cNvPr>
          <p:cNvSpPr>
            <a:spLocks noGrp="1"/>
          </p:cNvSpPr>
          <p:nvPr>
            <p:ph type="body" idx="1"/>
          </p:nvPr>
        </p:nvSpPr>
        <p:spPr/>
        <p:txBody>
          <a:bodyPr/>
          <a:lstStyle/>
          <a:p>
            <a:r>
              <a:rPr lang="en-US" dirty="0"/>
              <a:t>Set your OS content preferences: so websites and apps will offer content in languages you know.</a:t>
            </a:r>
          </a:p>
          <a:p>
            <a:pPr marL="0" indent="0">
              <a:buFont typeface="Arial" panose="020B0604020202020204" pitchFamily="34" charset="0"/>
              <a:buNone/>
            </a:pPr>
            <a:r>
              <a:rPr lang="en-US" dirty="0"/>
              <a:t>Input methods: e.g. word completion, script</a:t>
            </a:r>
          </a:p>
          <a:p>
            <a:pPr marL="0" indent="0">
              <a:buFont typeface="Arial" panose="020B0604020202020204" pitchFamily="34" charset="0"/>
              <a:buNone/>
            </a:pPr>
            <a:endParaRPr lang="en-US" dirty="0"/>
          </a:p>
          <a:p>
            <a:endParaRPr lang="en-US" dirty="0"/>
          </a:p>
        </p:txBody>
      </p:sp>
      <p:sp>
        <p:nvSpPr>
          <p:cNvPr id="4" name="Slide Number Placeholder 3">
            <a:extLst>
              <a:ext uri="{FF2B5EF4-FFF2-40B4-BE49-F238E27FC236}">
                <a16:creationId xmlns:a16="http://schemas.microsoft.com/office/drawing/2014/main" id="{E5DF9DD6-8025-19F8-206F-B83F1AE878D8}"/>
              </a:ext>
            </a:extLst>
          </p:cNvPr>
          <p:cNvSpPr>
            <a:spLocks noGrp="1"/>
          </p:cNvSpPr>
          <p:nvPr>
            <p:ph type="sldNum" sz="quarter" idx="5"/>
          </p:nvPr>
        </p:nvSpPr>
        <p:spPr/>
        <p:txBody>
          <a:bodyPr/>
          <a:lstStyle/>
          <a:p>
            <a:fld id="{2F455CA1-8AB9-7F4B-8B56-30FA76A0413A}" type="slidenum">
              <a:rPr lang="en-US" smtClean="0"/>
              <a:t>22</a:t>
            </a:fld>
            <a:endParaRPr lang="en-US"/>
          </a:p>
        </p:txBody>
      </p:sp>
    </p:spTree>
    <p:extLst>
      <p:ext uri="{BB962C8B-B14F-4D97-AF65-F5344CB8AC3E}">
        <p14:creationId xmlns:p14="http://schemas.microsoft.com/office/powerpoint/2010/main" val="3486664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490D1-E5A3-C2BA-496B-1402C9E43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4F608-4C5B-902F-2C0A-179FFD6DB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67AD8-D808-7C11-E0B8-A6452C859E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35986F-B09D-E7F3-C634-9BDFBD4B938E}"/>
              </a:ext>
            </a:extLst>
          </p:cNvPr>
          <p:cNvSpPr>
            <a:spLocks noGrp="1"/>
          </p:cNvSpPr>
          <p:nvPr>
            <p:ph type="sldNum" sz="quarter" idx="5"/>
          </p:nvPr>
        </p:nvSpPr>
        <p:spPr/>
        <p:txBody>
          <a:bodyPr/>
          <a:lstStyle/>
          <a:p>
            <a:fld id="{2F455CA1-8AB9-7F4B-8B56-30FA76A0413A}" type="slidenum">
              <a:rPr lang="en-US" smtClean="0"/>
              <a:t>23</a:t>
            </a:fld>
            <a:endParaRPr lang="en-US"/>
          </a:p>
        </p:txBody>
      </p:sp>
    </p:spTree>
    <p:extLst>
      <p:ext uri="{BB962C8B-B14F-4D97-AF65-F5344CB8AC3E}">
        <p14:creationId xmlns:p14="http://schemas.microsoft.com/office/powerpoint/2010/main" val="2857122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0FCD4-CC3D-D78E-7AA0-BF3991768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3E99E-BFF3-C69F-1423-0318464850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ABBDC-0AF7-95F8-1FC1-A0C3B99AA398}"/>
              </a:ext>
            </a:extLst>
          </p:cNvPr>
          <p:cNvSpPr>
            <a:spLocks noGrp="1"/>
          </p:cNvSpPr>
          <p:nvPr>
            <p:ph type="body" idx="1"/>
          </p:nvPr>
        </p:nvSpPr>
        <p:spPr/>
        <p:txBody>
          <a:bodyPr/>
          <a:lstStyle/>
          <a:p>
            <a:r>
              <a:rPr lang="en-US" dirty="0"/>
              <a:t>And then we get into fallbacks…</a:t>
            </a:r>
          </a:p>
          <a:p>
            <a:r>
              <a:rPr lang="en-US" dirty="0">
                <a:solidFill>
                  <a:srgbClr val="1A3B5B"/>
                </a:solidFill>
              </a:rPr>
              <a:t>A better supported language that your audience is likely to know. If you have been using a smaller language, and were looking for reasons to add an international language like Arabic or French or English, this is another reason to do it.</a:t>
            </a:r>
            <a:endParaRPr lang="en-US" dirty="0"/>
          </a:p>
        </p:txBody>
      </p:sp>
      <p:sp>
        <p:nvSpPr>
          <p:cNvPr id="4" name="Slide Number Placeholder 3">
            <a:extLst>
              <a:ext uri="{FF2B5EF4-FFF2-40B4-BE49-F238E27FC236}">
                <a16:creationId xmlns:a16="http://schemas.microsoft.com/office/drawing/2014/main" id="{B5996558-122E-8B74-4D8F-97EE6A7A6646}"/>
              </a:ext>
            </a:extLst>
          </p:cNvPr>
          <p:cNvSpPr>
            <a:spLocks noGrp="1"/>
          </p:cNvSpPr>
          <p:nvPr>
            <p:ph type="sldNum" sz="quarter" idx="5"/>
          </p:nvPr>
        </p:nvSpPr>
        <p:spPr/>
        <p:txBody>
          <a:bodyPr/>
          <a:lstStyle/>
          <a:p>
            <a:fld id="{2F455CA1-8AB9-7F4B-8B56-30FA76A0413A}" type="slidenum">
              <a:rPr lang="en-US" smtClean="0"/>
              <a:t>24</a:t>
            </a:fld>
            <a:endParaRPr lang="en-US"/>
          </a:p>
        </p:txBody>
      </p:sp>
    </p:spTree>
    <p:extLst>
      <p:ext uri="{BB962C8B-B14F-4D97-AF65-F5344CB8AC3E}">
        <p14:creationId xmlns:p14="http://schemas.microsoft.com/office/powerpoint/2010/main" val="211496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FF21-6B2A-0E59-D47A-3C7CB4E01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95411-DA3F-AA15-95C7-6A27672C9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3F7DA-0296-BF06-ADF3-D1A105DE8A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70C280-84CF-6718-92D8-2CB2CB2EF16E}"/>
              </a:ext>
            </a:extLst>
          </p:cNvPr>
          <p:cNvSpPr>
            <a:spLocks noGrp="1"/>
          </p:cNvSpPr>
          <p:nvPr>
            <p:ph type="sldNum" sz="quarter" idx="5"/>
          </p:nvPr>
        </p:nvSpPr>
        <p:spPr/>
        <p:txBody>
          <a:bodyPr/>
          <a:lstStyle/>
          <a:p>
            <a:fld id="{2F455CA1-8AB9-7F4B-8B56-30FA76A0413A}" type="slidenum">
              <a:rPr lang="en-US" smtClean="0"/>
              <a:t>25</a:t>
            </a:fld>
            <a:endParaRPr lang="en-US"/>
          </a:p>
        </p:txBody>
      </p:sp>
    </p:spTree>
    <p:extLst>
      <p:ext uri="{BB962C8B-B14F-4D97-AF65-F5344CB8AC3E}">
        <p14:creationId xmlns:p14="http://schemas.microsoft.com/office/powerpoint/2010/main" val="102273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916 language varieties, around 650 languages</a:t>
            </a:r>
          </a:p>
        </p:txBody>
      </p:sp>
      <p:sp>
        <p:nvSpPr>
          <p:cNvPr id="4" name="Slide Number Placeholder 3"/>
          <p:cNvSpPr>
            <a:spLocks noGrp="1"/>
          </p:cNvSpPr>
          <p:nvPr>
            <p:ph type="sldNum" sz="quarter" idx="5"/>
          </p:nvPr>
        </p:nvSpPr>
        <p:spPr/>
        <p:txBody>
          <a:bodyPr/>
          <a:lstStyle/>
          <a:p>
            <a:fld id="{2F455CA1-8AB9-7F4B-8B56-30FA76A0413A}" type="slidenum">
              <a:rPr lang="en-US" smtClean="0"/>
              <a:t>26</a:t>
            </a:fld>
            <a:endParaRPr lang="en-US"/>
          </a:p>
        </p:txBody>
      </p:sp>
    </p:spTree>
    <p:extLst>
      <p:ext uri="{BB962C8B-B14F-4D97-AF65-F5344CB8AC3E}">
        <p14:creationId xmlns:p14="http://schemas.microsoft.com/office/powerpoint/2010/main" val="409242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28</a:t>
            </a:fld>
            <a:endParaRPr lang="en-US"/>
          </a:p>
        </p:txBody>
      </p:sp>
    </p:spTree>
    <p:extLst>
      <p:ext uri="{BB962C8B-B14F-4D97-AF65-F5344CB8AC3E}">
        <p14:creationId xmlns:p14="http://schemas.microsoft.com/office/powerpoint/2010/main" val="4092422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4333-F000-4D5F-09CD-F13293400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49A6B-5C58-0590-ABE6-82D6E18D6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335DC-9853-2BE7-78FB-707F1EAF52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5E5061-5F2E-6CE2-1887-75C31B8AE8BF}"/>
              </a:ext>
            </a:extLst>
          </p:cNvPr>
          <p:cNvSpPr>
            <a:spLocks noGrp="1"/>
          </p:cNvSpPr>
          <p:nvPr>
            <p:ph type="sldNum" sz="quarter" idx="5"/>
          </p:nvPr>
        </p:nvSpPr>
        <p:spPr/>
        <p:txBody>
          <a:bodyPr/>
          <a:lstStyle/>
          <a:p>
            <a:fld id="{2F455CA1-8AB9-7F4B-8B56-30FA76A0413A}" type="slidenum">
              <a:rPr lang="en-US" smtClean="0"/>
              <a:t>29</a:t>
            </a:fld>
            <a:endParaRPr lang="en-US"/>
          </a:p>
        </p:txBody>
      </p:sp>
    </p:spTree>
    <p:extLst>
      <p:ext uri="{BB962C8B-B14F-4D97-AF65-F5344CB8AC3E}">
        <p14:creationId xmlns:p14="http://schemas.microsoft.com/office/powerpoint/2010/main" val="888986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3903-86FA-90B2-D717-17D3277E1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03B11-D5DF-8165-FF5C-94B58DE16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BA820-BC1A-4344-5510-2DEF0453E8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8E2F4-7F79-649A-1692-C557E09C7110}"/>
              </a:ext>
            </a:extLst>
          </p:cNvPr>
          <p:cNvSpPr>
            <a:spLocks noGrp="1"/>
          </p:cNvSpPr>
          <p:nvPr>
            <p:ph type="sldNum" sz="quarter" idx="5"/>
          </p:nvPr>
        </p:nvSpPr>
        <p:spPr/>
        <p:txBody>
          <a:bodyPr/>
          <a:lstStyle/>
          <a:p>
            <a:fld id="{2F455CA1-8AB9-7F4B-8B56-30FA76A0413A}" type="slidenum">
              <a:rPr lang="en-US" smtClean="0"/>
              <a:t>30</a:t>
            </a:fld>
            <a:endParaRPr lang="en-US"/>
          </a:p>
        </p:txBody>
      </p:sp>
    </p:spTree>
    <p:extLst>
      <p:ext uri="{BB962C8B-B14F-4D97-AF65-F5344CB8AC3E}">
        <p14:creationId xmlns:p14="http://schemas.microsoft.com/office/powerpoint/2010/main" val="1948515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3A6A0-6D03-B56C-741D-A3C800348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10416-6ADE-5831-6D16-46FEC0262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DFEF2-E30D-7F2F-19E7-D36A36FE2D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2B342-4B92-29AD-D26B-608E0C8FF587}"/>
              </a:ext>
            </a:extLst>
          </p:cNvPr>
          <p:cNvSpPr>
            <a:spLocks noGrp="1"/>
          </p:cNvSpPr>
          <p:nvPr>
            <p:ph type="sldNum" sz="quarter" idx="5"/>
          </p:nvPr>
        </p:nvSpPr>
        <p:spPr/>
        <p:txBody>
          <a:bodyPr/>
          <a:lstStyle/>
          <a:p>
            <a:fld id="{2F455CA1-8AB9-7F4B-8B56-30FA76A0413A}" type="slidenum">
              <a:rPr lang="en-US" smtClean="0"/>
              <a:t>31</a:t>
            </a:fld>
            <a:endParaRPr lang="en-US"/>
          </a:p>
        </p:txBody>
      </p:sp>
    </p:spTree>
    <p:extLst>
      <p:ext uri="{BB962C8B-B14F-4D97-AF65-F5344CB8AC3E}">
        <p14:creationId xmlns:p14="http://schemas.microsoft.com/office/powerpoint/2010/main" val="196714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894ED-1606-D489-4A6B-C67879AD0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4ABDA-3A28-9C9A-FE29-2C2863EA3C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E8794-1754-EEAB-2C92-F1CCBC2BE9E1}"/>
              </a:ext>
            </a:extLst>
          </p:cNvPr>
          <p:cNvSpPr>
            <a:spLocks noGrp="1"/>
          </p:cNvSpPr>
          <p:nvPr>
            <p:ph type="body" idx="1"/>
          </p:nvPr>
        </p:nvSpPr>
        <p:spPr/>
        <p:txBody>
          <a:bodyPr/>
          <a:lstStyle/>
          <a:p>
            <a:r>
              <a:rPr lang="en-US" dirty="0"/>
              <a:t>Linguists and speakers don’t always agree.</a:t>
            </a:r>
          </a:p>
        </p:txBody>
      </p:sp>
      <p:sp>
        <p:nvSpPr>
          <p:cNvPr id="4" name="Slide Number Placeholder 3">
            <a:extLst>
              <a:ext uri="{FF2B5EF4-FFF2-40B4-BE49-F238E27FC236}">
                <a16:creationId xmlns:a16="http://schemas.microsoft.com/office/drawing/2014/main" id="{6774A30C-2F47-19A0-F541-72F013F7571E}"/>
              </a:ext>
            </a:extLst>
          </p:cNvPr>
          <p:cNvSpPr>
            <a:spLocks noGrp="1"/>
          </p:cNvSpPr>
          <p:nvPr>
            <p:ph type="sldNum" sz="quarter" idx="5"/>
          </p:nvPr>
        </p:nvSpPr>
        <p:spPr/>
        <p:txBody>
          <a:bodyPr/>
          <a:lstStyle/>
          <a:p>
            <a:fld id="{2F455CA1-8AB9-7F4B-8B56-30FA76A0413A}" type="slidenum">
              <a:rPr lang="en-US" smtClean="0"/>
              <a:t>4</a:t>
            </a:fld>
            <a:endParaRPr lang="en-US"/>
          </a:p>
        </p:txBody>
      </p:sp>
    </p:spTree>
    <p:extLst>
      <p:ext uri="{BB962C8B-B14F-4D97-AF65-F5344CB8AC3E}">
        <p14:creationId xmlns:p14="http://schemas.microsoft.com/office/powerpoint/2010/main" val="818823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5AC0A-4219-7F45-E307-437CCCCAC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8225D-A746-3497-6061-1C20BBF05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9A5731-8BF7-A002-CAFB-4A6B6B8D9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34FB56-E4BD-291A-8925-2A762467127A}"/>
              </a:ext>
            </a:extLst>
          </p:cNvPr>
          <p:cNvSpPr>
            <a:spLocks noGrp="1"/>
          </p:cNvSpPr>
          <p:nvPr>
            <p:ph type="sldNum" sz="quarter" idx="5"/>
          </p:nvPr>
        </p:nvSpPr>
        <p:spPr/>
        <p:txBody>
          <a:bodyPr/>
          <a:lstStyle/>
          <a:p>
            <a:fld id="{2F455CA1-8AB9-7F4B-8B56-30FA76A0413A}" type="slidenum">
              <a:rPr lang="en-US" smtClean="0"/>
              <a:t>32</a:t>
            </a:fld>
            <a:endParaRPr lang="en-US"/>
          </a:p>
        </p:txBody>
      </p:sp>
    </p:spTree>
    <p:extLst>
      <p:ext uri="{BB962C8B-B14F-4D97-AF65-F5344CB8AC3E}">
        <p14:creationId xmlns:p14="http://schemas.microsoft.com/office/powerpoint/2010/main" val="24218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FC9D-F534-39DF-C950-5F72C15D8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1EEB5-932F-EBFB-B206-1FBA89A42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5BFA2-6858-1DA0-4522-4C654D3DFC4B}"/>
              </a:ext>
            </a:extLst>
          </p:cNvPr>
          <p:cNvSpPr>
            <a:spLocks noGrp="1"/>
          </p:cNvSpPr>
          <p:nvPr>
            <p:ph type="body" idx="1"/>
          </p:nvPr>
        </p:nvSpPr>
        <p:spPr/>
        <p:txBody>
          <a:bodyPr/>
          <a:lstStyle/>
          <a:p>
            <a:r>
              <a:rPr lang="en-US" dirty="0"/>
              <a:t>Round numbers, and they will continue to change over time. My sources are at the end of these slides.</a:t>
            </a:r>
          </a:p>
        </p:txBody>
      </p:sp>
      <p:sp>
        <p:nvSpPr>
          <p:cNvPr id="4" name="Slide Number Placeholder 3">
            <a:extLst>
              <a:ext uri="{FF2B5EF4-FFF2-40B4-BE49-F238E27FC236}">
                <a16:creationId xmlns:a16="http://schemas.microsoft.com/office/drawing/2014/main" id="{74A81EF6-8678-C48F-331A-0F09A4F855E7}"/>
              </a:ext>
            </a:extLst>
          </p:cNvPr>
          <p:cNvSpPr>
            <a:spLocks noGrp="1"/>
          </p:cNvSpPr>
          <p:nvPr>
            <p:ph type="sldNum" sz="quarter" idx="5"/>
          </p:nvPr>
        </p:nvSpPr>
        <p:spPr/>
        <p:txBody>
          <a:bodyPr/>
          <a:lstStyle/>
          <a:p>
            <a:fld id="{2F455CA1-8AB9-7F4B-8B56-30FA76A0413A}" type="slidenum">
              <a:rPr lang="en-US" smtClean="0"/>
              <a:t>5</a:t>
            </a:fld>
            <a:endParaRPr lang="en-US"/>
          </a:p>
        </p:txBody>
      </p:sp>
    </p:spTree>
    <p:extLst>
      <p:ext uri="{BB962C8B-B14F-4D97-AF65-F5344CB8AC3E}">
        <p14:creationId xmlns:p14="http://schemas.microsoft.com/office/powerpoint/2010/main" val="63643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statistics I wanted to look at, I could merge directly into the list of 7000 languages in the IANA registry, but other questions required effort for each individual language. So I knew I didn’t have the resources to cover all 700, and I picked 100 as an arbitrary but doable number of languages to survey.</a:t>
            </a:r>
          </a:p>
        </p:txBody>
      </p:sp>
      <p:sp>
        <p:nvSpPr>
          <p:cNvPr id="4" name="Slide Number Placeholder 3"/>
          <p:cNvSpPr>
            <a:spLocks noGrp="1"/>
          </p:cNvSpPr>
          <p:nvPr>
            <p:ph type="sldNum" sz="quarter" idx="5"/>
          </p:nvPr>
        </p:nvSpPr>
        <p:spPr/>
        <p:txBody>
          <a:bodyPr/>
          <a:lstStyle/>
          <a:p>
            <a:fld id="{2F455CA1-8AB9-7F4B-8B56-30FA76A0413A}" type="slidenum">
              <a:rPr lang="en-US" smtClean="0"/>
              <a:t>6</a:t>
            </a:fld>
            <a:endParaRPr lang="en-US"/>
          </a:p>
        </p:txBody>
      </p:sp>
    </p:spTree>
    <p:extLst>
      <p:ext uri="{BB962C8B-B14F-4D97-AF65-F5344CB8AC3E}">
        <p14:creationId xmlns:p14="http://schemas.microsoft.com/office/powerpoint/2010/main" val="12400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33F7E-155C-26A5-55A6-39B4B7D44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5DC2F-F015-55FB-8C81-25B380B64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FB08-1B9E-DBB7-1368-AD98B701E4D0}"/>
              </a:ext>
            </a:extLst>
          </p:cNvPr>
          <p:cNvSpPr>
            <a:spLocks noGrp="1"/>
          </p:cNvSpPr>
          <p:nvPr>
            <p:ph type="body" idx="1"/>
          </p:nvPr>
        </p:nvSpPr>
        <p:spPr/>
        <p:txBody>
          <a:bodyPr/>
          <a:lstStyle/>
          <a:p>
            <a:r>
              <a:rPr lang="en-US" dirty="0"/>
              <a:t>Quickly I found that purely random was not going to work, because it would be mostly the “long tail” of obvious profound lack of access.</a:t>
            </a:r>
          </a:p>
          <a:p>
            <a:r>
              <a:rPr lang="en-US" dirty="0"/>
              <a:t>55 random from the IANA registry of 7000.</a:t>
            </a:r>
          </a:p>
          <a:p>
            <a:r>
              <a:rPr lang="en-US" dirty="0"/>
              <a:t>20 from a list of languages that were considered an “official” language in some region of the world.</a:t>
            </a:r>
          </a:p>
          <a:p>
            <a:r>
              <a:rPr lang="en-US" dirty="0"/>
              <a:t>Then I turned a corner, and added all 22 languages of India have a sort of official status in Schedule 8 of the constitution.</a:t>
            </a:r>
          </a:p>
          <a:p>
            <a:r>
              <a:rPr lang="en-US" dirty="0"/>
              <a:t>Finally, I added two more languages, Italian and Sicilian, for reasons.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sign languages, because of relevance to disability inclusion</a:t>
            </a:r>
          </a:p>
          <a:p>
            <a:endParaRPr lang="en-US" dirty="0"/>
          </a:p>
        </p:txBody>
      </p:sp>
      <p:sp>
        <p:nvSpPr>
          <p:cNvPr id="4" name="Slide Number Placeholder 3">
            <a:extLst>
              <a:ext uri="{FF2B5EF4-FFF2-40B4-BE49-F238E27FC236}">
                <a16:creationId xmlns:a16="http://schemas.microsoft.com/office/drawing/2014/main" id="{AD95D265-670D-6D63-70BD-D0D817036F58}"/>
              </a:ext>
            </a:extLst>
          </p:cNvPr>
          <p:cNvSpPr>
            <a:spLocks noGrp="1"/>
          </p:cNvSpPr>
          <p:nvPr>
            <p:ph type="sldNum" sz="quarter" idx="5"/>
          </p:nvPr>
        </p:nvSpPr>
        <p:spPr/>
        <p:txBody>
          <a:bodyPr/>
          <a:lstStyle/>
          <a:p>
            <a:fld id="{2F455CA1-8AB9-7F4B-8B56-30FA76A0413A}" type="slidenum">
              <a:rPr lang="en-US" smtClean="0"/>
              <a:t>7</a:t>
            </a:fld>
            <a:endParaRPr lang="en-US"/>
          </a:p>
        </p:txBody>
      </p:sp>
    </p:spTree>
    <p:extLst>
      <p:ext uri="{BB962C8B-B14F-4D97-AF65-F5344CB8AC3E}">
        <p14:creationId xmlns:p14="http://schemas.microsoft.com/office/powerpoint/2010/main" val="427810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D5C91-AB82-F1F5-2D6D-8E82F1D71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B9900-625F-C758-7A36-09B5333D4E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697EE1-A11C-F7A2-B05E-07500333A8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3E7A8C-7C10-609F-0578-2AF0DA4BFB30}"/>
              </a:ext>
            </a:extLst>
          </p:cNvPr>
          <p:cNvSpPr>
            <a:spLocks noGrp="1"/>
          </p:cNvSpPr>
          <p:nvPr>
            <p:ph type="sldNum" sz="quarter" idx="5"/>
          </p:nvPr>
        </p:nvSpPr>
        <p:spPr/>
        <p:txBody>
          <a:bodyPr/>
          <a:lstStyle/>
          <a:p>
            <a:fld id="{2F455CA1-8AB9-7F4B-8B56-30FA76A0413A}" type="slidenum">
              <a:rPr lang="en-US" smtClean="0"/>
              <a:t>8</a:t>
            </a:fld>
            <a:endParaRPr lang="en-US"/>
          </a:p>
        </p:txBody>
      </p:sp>
    </p:spTree>
    <p:extLst>
      <p:ext uri="{BB962C8B-B14F-4D97-AF65-F5344CB8AC3E}">
        <p14:creationId xmlns:p14="http://schemas.microsoft.com/office/powerpoint/2010/main" val="143055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B435A-C88F-C567-081E-F88B855B3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C400C-0A8F-CBC8-480F-2A0DD48FE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32B32-B366-33C2-F57E-7148B213E0E4}"/>
              </a:ext>
            </a:extLst>
          </p:cNvPr>
          <p:cNvSpPr>
            <a:spLocks noGrp="1"/>
          </p:cNvSpPr>
          <p:nvPr>
            <p:ph type="body" idx="1"/>
          </p:nvPr>
        </p:nvSpPr>
        <p:spPr/>
        <p:txBody>
          <a:bodyPr/>
          <a:lstStyle/>
          <a:p>
            <a:r>
              <a:rPr lang="en-US" dirty="0"/>
              <a:t>I hesitated to include numbers of speakers, because what do they mean? Do lower numbers mean less importance, or more urgency to address historical injustices?</a:t>
            </a:r>
          </a:p>
        </p:txBody>
      </p:sp>
      <p:sp>
        <p:nvSpPr>
          <p:cNvPr id="4" name="Slide Number Placeholder 3">
            <a:extLst>
              <a:ext uri="{FF2B5EF4-FFF2-40B4-BE49-F238E27FC236}">
                <a16:creationId xmlns:a16="http://schemas.microsoft.com/office/drawing/2014/main" id="{D1419D46-464C-14F0-5F11-27E6C1A45C1E}"/>
              </a:ext>
            </a:extLst>
          </p:cNvPr>
          <p:cNvSpPr>
            <a:spLocks noGrp="1"/>
          </p:cNvSpPr>
          <p:nvPr>
            <p:ph type="sldNum" sz="quarter" idx="5"/>
          </p:nvPr>
        </p:nvSpPr>
        <p:spPr/>
        <p:txBody>
          <a:bodyPr/>
          <a:lstStyle/>
          <a:p>
            <a:fld id="{2F455CA1-8AB9-7F4B-8B56-30FA76A0413A}" type="slidenum">
              <a:rPr lang="en-US" smtClean="0"/>
              <a:t>9</a:t>
            </a:fld>
            <a:endParaRPr lang="en-US"/>
          </a:p>
        </p:txBody>
      </p:sp>
    </p:spTree>
    <p:extLst>
      <p:ext uri="{BB962C8B-B14F-4D97-AF65-F5344CB8AC3E}">
        <p14:creationId xmlns:p14="http://schemas.microsoft.com/office/powerpoint/2010/main" val="403463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FF0E5-90A4-42F5-356E-1E0F3B790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06BA-8F39-DB5B-9C7F-EEF8844A0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E432A-E3D5-09FB-9B42-955E95CB73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4C6A41-6D4C-C7EA-663B-AA72F13FA438}"/>
              </a:ext>
            </a:extLst>
          </p:cNvPr>
          <p:cNvSpPr>
            <a:spLocks noGrp="1"/>
          </p:cNvSpPr>
          <p:nvPr>
            <p:ph type="sldNum" sz="quarter" idx="5"/>
          </p:nvPr>
        </p:nvSpPr>
        <p:spPr/>
        <p:txBody>
          <a:bodyPr/>
          <a:lstStyle/>
          <a:p>
            <a:fld id="{2F455CA1-8AB9-7F4B-8B56-30FA76A0413A}" type="slidenum">
              <a:rPr lang="en-US" smtClean="0"/>
              <a:t>10</a:t>
            </a:fld>
            <a:endParaRPr lang="en-US"/>
          </a:p>
        </p:txBody>
      </p:sp>
    </p:spTree>
    <p:extLst>
      <p:ext uri="{BB962C8B-B14F-4D97-AF65-F5344CB8AC3E}">
        <p14:creationId xmlns:p14="http://schemas.microsoft.com/office/powerpoint/2010/main" val="2022808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blue screen with a red border&#10;&#10;Description automatically generated">
            <a:extLst>
              <a:ext uri="{FF2B5EF4-FFF2-40B4-BE49-F238E27FC236}">
                <a16:creationId xmlns:a16="http://schemas.microsoft.com/office/drawing/2014/main" id="{FD774713-41E2-BA70-6EF7-661F74003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1" y="0"/>
            <a:ext cx="12331083" cy="6858000"/>
          </a:xfrm>
          <a:prstGeom prst="rect">
            <a:avLst/>
          </a:prstGeom>
        </p:spPr>
      </p:pic>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090214" y="1777960"/>
            <a:ext cx="5159829" cy="996110"/>
          </a:xfrm>
        </p:spPr>
        <p:txBody>
          <a:bodyPr>
            <a:normAutofit/>
          </a:bodyPr>
          <a:lstStyle>
            <a:lvl1pPr>
              <a:defRPr sz="4000" b="1" i="0" spc="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9" name="Picture 8" descr="A white logo with a black background&#10;&#10;Description automatically generated">
            <a:extLst>
              <a:ext uri="{FF2B5EF4-FFF2-40B4-BE49-F238E27FC236}">
                <a16:creationId xmlns:a16="http://schemas.microsoft.com/office/drawing/2014/main" id="{20D39225-271E-CFA8-47EB-2049A6F7D3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cxnSp>
        <p:nvCxnSpPr>
          <p:cNvPr id="3" name="Straight Connector 2">
            <a:extLst>
              <a:ext uri="{FF2B5EF4-FFF2-40B4-BE49-F238E27FC236}">
                <a16:creationId xmlns:a16="http://schemas.microsoft.com/office/drawing/2014/main" id="{D4B51143-431F-3E46-B0BD-9E5A39124C17}"/>
              </a:ext>
            </a:extLst>
          </p:cNvPr>
          <p:cNvCxnSpPr>
            <a:cxnSpLocks/>
          </p:cNvCxnSpPr>
          <p:nvPr userDrawn="1"/>
        </p:nvCxnSpPr>
        <p:spPr>
          <a:xfrm>
            <a:off x="-71021" y="982250"/>
            <a:ext cx="12331083" cy="0"/>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A3B5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4622953" y="2171700"/>
            <a:ext cx="6939781" cy="3373694"/>
          </a:xfrm>
        </p:spPr>
        <p:txBody>
          <a:bodyPr>
            <a:normAutofit/>
          </a:bodyPr>
          <a:lstStyle>
            <a:lvl1pPr marL="0" indent="0">
              <a:buNone/>
              <a:defRPr sz="1800">
                <a:solidFill>
                  <a:srgbClr val="1A1A1A"/>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sp>
        <p:nvSpPr>
          <p:cNvPr id="8" name="Rectangle 7">
            <a:extLst>
              <a:ext uri="{FF2B5EF4-FFF2-40B4-BE49-F238E27FC236}">
                <a16:creationId xmlns:a16="http://schemas.microsoft.com/office/drawing/2014/main" id="{7AF876B4-F608-BFC9-F830-08D7CE72846F}"/>
              </a:ext>
            </a:extLst>
          </p:cNvPr>
          <p:cNvSpPr/>
          <p:nvPr userDrawn="1"/>
        </p:nvSpPr>
        <p:spPr>
          <a:xfrm>
            <a:off x="-71021" y="6"/>
            <a:ext cx="4122321" cy="6857993"/>
          </a:xfrm>
          <a:prstGeom prst="rect">
            <a:avLst/>
          </a:prstGeom>
          <a:gradFill flip="none" rotWithShape="1">
            <a:gsLst>
              <a:gs pos="0">
                <a:srgbClr val="1A3B5B">
                  <a:shade val="30000"/>
                  <a:satMod val="115000"/>
                </a:srgbClr>
              </a:gs>
              <a:gs pos="50000">
                <a:srgbClr val="1A3B5B">
                  <a:shade val="67500"/>
                  <a:satMod val="115000"/>
                </a:srgbClr>
              </a:gs>
              <a:gs pos="100000">
                <a:srgbClr val="1A3B5B">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hasCustomPrompt="1"/>
          </p:nvPr>
        </p:nvSpPr>
        <p:spPr>
          <a:xfrm>
            <a:off x="503447" y="365125"/>
            <a:ext cx="3103353" cy="1325563"/>
          </a:xfrm>
        </p:spPr>
        <p:txBody>
          <a:bodyPr/>
          <a:lstStyle>
            <a:lvl1pPr>
              <a:defRPr>
                <a:solidFill>
                  <a:schemeClr val="bg1"/>
                </a:solidFill>
              </a:defRPr>
            </a:lvl1pPr>
          </a:lstStyle>
          <a:p>
            <a:r>
              <a:rPr lang="en-US" dirty="0"/>
              <a:t>Master title style</a:t>
            </a:r>
          </a:p>
        </p:txBody>
      </p:sp>
      <p:cxnSp>
        <p:nvCxnSpPr>
          <p:cNvPr id="9" name="Straight Connector 8"/>
          <p:cNvCxnSpPr/>
          <p:nvPr userDrawn="1"/>
        </p:nvCxnSpPr>
        <p:spPr>
          <a:xfrm>
            <a:off x="287079" y="1924493"/>
            <a:ext cx="3764221" cy="0"/>
          </a:xfrm>
          <a:prstGeom prst="line">
            <a:avLst/>
          </a:prstGeom>
          <a:ln w="53975">
            <a:solidFill>
              <a:srgbClr val="DC1B7B"/>
            </a:solidFill>
          </a:ln>
        </p:spPr>
        <p:style>
          <a:lnRef idx="1">
            <a:schemeClr val="accent1"/>
          </a:lnRef>
          <a:fillRef idx="0">
            <a:schemeClr val="accent1"/>
          </a:fillRef>
          <a:effectRef idx="0">
            <a:schemeClr val="accent1"/>
          </a:effectRef>
          <a:fontRef idx="minor">
            <a:schemeClr val="tx1"/>
          </a:fontRef>
        </p:style>
      </p:cxnSp>
      <p:pic>
        <p:nvPicPr>
          <p:cNvPr id="6" name="Picture 5" descr="A white logo with a black background&#10;&#10;Description automatically generated">
            <a:extLst>
              <a:ext uri="{FF2B5EF4-FFF2-40B4-BE49-F238E27FC236}">
                <a16:creationId xmlns:a16="http://schemas.microsoft.com/office/drawing/2014/main" id="{A9EAE2AF-5D1B-592B-DDE8-15F928239D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9555" y="6267543"/>
            <a:ext cx="1472190" cy="393638"/>
          </a:xfrm>
          <a:prstGeom prst="rect">
            <a:avLst/>
          </a:prstGeom>
        </p:spPr>
      </p:pic>
      <p:pic>
        <p:nvPicPr>
          <p:cNvPr id="11" name="Picture 10" descr="A map of a network&#10;&#10;Description automatically generated with medium confidence">
            <a:extLst>
              <a:ext uri="{FF2B5EF4-FFF2-40B4-BE49-F238E27FC236}">
                <a16:creationId xmlns:a16="http://schemas.microsoft.com/office/drawing/2014/main" id="{28CB4282-EA80-B74A-541D-E8A0CF964D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Tree>
    <p:extLst>
      <p:ext uri="{BB962C8B-B14F-4D97-AF65-F5344CB8AC3E}">
        <p14:creationId xmlns:p14="http://schemas.microsoft.com/office/powerpoint/2010/main" val="356286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a:gsLst>
            <a:gs pos="0">
              <a:srgbClr val="1A3B5B">
                <a:shade val="30000"/>
                <a:satMod val="115000"/>
              </a:srgbClr>
            </a:gs>
            <a:gs pos="50000">
              <a:srgbClr val="1A3B5B">
                <a:shade val="67500"/>
                <a:satMod val="115000"/>
              </a:srgbClr>
            </a:gs>
            <a:gs pos="100000">
              <a:srgbClr val="1A3B5B">
                <a:shade val="100000"/>
                <a:satMod val="115000"/>
              </a:srgbClr>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0B3300-0BE5-4BEB-9CC4-0065B5212F73}"/>
              </a:ext>
            </a:extLst>
          </p:cNvPr>
          <p:cNvSpPr/>
          <p:nvPr userDrawn="1"/>
        </p:nvSpPr>
        <p:spPr>
          <a:xfrm>
            <a:off x="0" y="167349"/>
            <a:ext cx="12192000" cy="5984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map of a network&#10;&#10;Description automatically generated with medium confidence">
            <a:extLst>
              <a:ext uri="{FF2B5EF4-FFF2-40B4-BE49-F238E27FC236}">
                <a16:creationId xmlns:a16="http://schemas.microsoft.com/office/drawing/2014/main" id="{AB2034F0-8552-3CD3-E0F0-99EA327B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
        <p:nvSpPr>
          <p:cNvPr id="7" name="Content Placeholder 6"/>
          <p:cNvSpPr>
            <a:spLocks noGrp="1"/>
          </p:cNvSpPr>
          <p:nvPr>
            <p:ph sz="quarter" idx="10"/>
          </p:nvPr>
        </p:nvSpPr>
        <p:spPr>
          <a:xfrm>
            <a:off x="503447" y="2171700"/>
            <a:ext cx="11059287" cy="3373694"/>
          </a:xfrm>
        </p:spPr>
        <p:txBody>
          <a:bodyPr>
            <a:normAutofit/>
          </a:bodyPr>
          <a:lstStyle>
            <a:lvl1pPr marL="0" indent="0">
              <a:buNone/>
              <a:defRPr sz="1800">
                <a:solidFill>
                  <a:srgbClr val="1A1A1A"/>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sp>
        <p:nvSpPr>
          <p:cNvPr id="2" name="Title 1"/>
          <p:cNvSpPr>
            <a:spLocks noGrp="1"/>
          </p:cNvSpPr>
          <p:nvPr>
            <p:ph type="title" hasCustomPrompt="1"/>
          </p:nvPr>
        </p:nvSpPr>
        <p:spPr>
          <a:xfrm>
            <a:off x="503447" y="365125"/>
            <a:ext cx="11059287" cy="1325563"/>
          </a:xfrm>
        </p:spPr>
        <p:txBody>
          <a:bodyPr/>
          <a:lstStyle>
            <a:lvl1pPr>
              <a:defRPr>
                <a:solidFill>
                  <a:srgbClr val="1A3B5B"/>
                </a:solidFill>
              </a:defRPr>
            </a:lvl1pPr>
          </a:lstStyle>
          <a:p>
            <a:r>
              <a:rPr lang="en-US" dirty="0"/>
              <a:t>Master title style</a:t>
            </a:r>
          </a:p>
        </p:txBody>
      </p:sp>
      <p:sp>
        <p:nvSpPr>
          <p:cNvPr id="12" name="Rectangle 11">
            <a:extLst>
              <a:ext uri="{FF2B5EF4-FFF2-40B4-BE49-F238E27FC236}">
                <a16:creationId xmlns:a16="http://schemas.microsoft.com/office/drawing/2014/main" id="{1BC082D6-4912-9FB9-2B83-7FAFDAFAC542}"/>
              </a:ext>
            </a:extLst>
          </p:cNvPr>
          <p:cNvSpPr/>
          <p:nvPr userDrawn="1"/>
        </p:nvSpPr>
        <p:spPr>
          <a:xfrm>
            <a:off x="-115409" y="1"/>
            <a:ext cx="12351800" cy="167344"/>
          </a:xfrm>
          <a:prstGeom prst="rect">
            <a:avLst/>
          </a:prstGeom>
          <a:gradFill flip="none" rotWithShape="1">
            <a:gsLst>
              <a:gs pos="100000">
                <a:srgbClr val="1A3B5B">
                  <a:shade val="30000"/>
                  <a:satMod val="115000"/>
                </a:srgbClr>
              </a:gs>
              <a:gs pos="23000">
                <a:srgbClr val="1A3B5B">
                  <a:shade val="67500"/>
                  <a:satMod val="115000"/>
                </a:srgbClr>
              </a:gs>
              <a:gs pos="0">
                <a:srgbClr val="1A3B5B">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3" name="Rectangle 12">
            <a:extLst>
              <a:ext uri="{FF2B5EF4-FFF2-40B4-BE49-F238E27FC236}">
                <a16:creationId xmlns:a16="http://schemas.microsoft.com/office/drawing/2014/main" id="{0E5A95AD-D188-2781-63D9-891105710DCB}"/>
              </a:ext>
            </a:extLst>
          </p:cNvPr>
          <p:cNvSpPr/>
          <p:nvPr userDrawn="1"/>
        </p:nvSpPr>
        <p:spPr>
          <a:xfrm>
            <a:off x="-71019" y="6151459"/>
            <a:ext cx="12307410" cy="706541"/>
          </a:xfrm>
          <a:prstGeom prst="rect">
            <a:avLst/>
          </a:prstGeom>
          <a:gradFill flip="none" rotWithShape="1">
            <a:gsLst>
              <a:gs pos="100000">
                <a:srgbClr val="1A3B5B">
                  <a:shade val="30000"/>
                  <a:satMod val="115000"/>
                </a:srgbClr>
              </a:gs>
              <a:gs pos="23000">
                <a:srgbClr val="1A3B5B">
                  <a:shade val="67500"/>
                  <a:satMod val="115000"/>
                </a:srgbClr>
              </a:gs>
              <a:gs pos="0">
                <a:srgbClr val="1A3B5B">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pic>
        <p:nvPicPr>
          <p:cNvPr id="4" name="Picture 3" descr="A white logo with a black background&#10;&#10;Description automatically generated">
            <a:extLst>
              <a:ext uri="{FF2B5EF4-FFF2-40B4-BE49-F238E27FC236}">
                <a16:creationId xmlns:a16="http://schemas.microsoft.com/office/drawing/2014/main" id="{5BC70C3D-619F-A4E6-518B-90C6C898C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cxnSp>
        <p:nvCxnSpPr>
          <p:cNvPr id="9" name="Straight Connector 8"/>
          <p:cNvCxnSpPr>
            <a:cxnSpLocks/>
          </p:cNvCxnSpPr>
          <p:nvPr userDrawn="1"/>
        </p:nvCxnSpPr>
        <p:spPr>
          <a:xfrm>
            <a:off x="-71019" y="6129285"/>
            <a:ext cx="12307410" cy="0"/>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8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ustom Layout">
    <p:bg>
      <p:bgPr>
        <a:gradFill>
          <a:gsLst>
            <a:gs pos="0">
              <a:srgbClr val="1A3B5B">
                <a:shade val="30000"/>
                <a:satMod val="115000"/>
              </a:srgbClr>
            </a:gs>
            <a:gs pos="50000">
              <a:srgbClr val="1A3B5B">
                <a:shade val="67500"/>
                <a:satMod val="115000"/>
              </a:srgbClr>
            </a:gs>
            <a:gs pos="100000">
              <a:srgbClr val="1A3B5B">
                <a:shade val="100000"/>
                <a:satMod val="115000"/>
              </a:srgbClr>
            </a:gs>
          </a:gsLst>
          <a:lin ang="135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5DCA38-A17E-BFEB-4B0E-357358FC19E7}"/>
              </a:ext>
            </a:extLst>
          </p:cNvPr>
          <p:cNvSpPr/>
          <p:nvPr userDrawn="1"/>
        </p:nvSpPr>
        <p:spPr>
          <a:xfrm>
            <a:off x="0" y="488797"/>
            <a:ext cx="12192000" cy="638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A013F01-82B4-9333-7684-E7ED84BD32FF}"/>
              </a:ext>
            </a:extLst>
          </p:cNvPr>
          <p:cNvSpPr/>
          <p:nvPr userDrawn="1"/>
        </p:nvSpPr>
        <p:spPr>
          <a:xfrm>
            <a:off x="-79897" y="-7463"/>
            <a:ext cx="12316287" cy="424718"/>
          </a:xfrm>
          <a:prstGeom prst="rect">
            <a:avLst/>
          </a:prstGeom>
          <a:solidFill>
            <a:srgbClr val="0E3C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C1CD5-F630-D9DC-F8C1-FE2A096763C3}"/>
              </a:ext>
            </a:extLst>
          </p:cNvPr>
          <p:cNvSpPr/>
          <p:nvPr userDrawn="1"/>
        </p:nvSpPr>
        <p:spPr>
          <a:xfrm rot="5400000" flipH="1">
            <a:off x="6039295" y="-5705021"/>
            <a:ext cx="77896" cy="12316288"/>
          </a:xfrm>
          <a:prstGeom prst="rect">
            <a:avLst/>
          </a:prstGeom>
          <a:solidFill>
            <a:srgbClr val="DC1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447" y="2171700"/>
            <a:ext cx="11059287" cy="3373694"/>
          </a:xfrm>
        </p:spPr>
        <p:txBody>
          <a:bodyPr>
            <a:normAutofit/>
          </a:bodyPr>
          <a:lstStyle>
            <a:lvl1pPr marL="0" indent="0">
              <a:buNone/>
              <a:defRPr sz="1800">
                <a:solidFill>
                  <a:srgbClr val="1A1A1A"/>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dirty="0"/>
              <a:t>Click to edit Master text styles</a:t>
            </a:r>
          </a:p>
        </p:txBody>
      </p:sp>
      <p:sp>
        <p:nvSpPr>
          <p:cNvPr id="10" name="Title 1">
            <a:extLst>
              <a:ext uri="{FF2B5EF4-FFF2-40B4-BE49-F238E27FC236}">
                <a16:creationId xmlns:a16="http://schemas.microsoft.com/office/drawing/2014/main" id="{F812F1F0-B2BE-64B7-98B9-9CAA28360ECF}"/>
              </a:ext>
            </a:extLst>
          </p:cNvPr>
          <p:cNvSpPr>
            <a:spLocks noGrp="1"/>
          </p:cNvSpPr>
          <p:nvPr>
            <p:ph type="title" hasCustomPrompt="1"/>
          </p:nvPr>
        </p:nvSpPr>
        <p:spPr>
          <a:xfrm>
            <a:off x="-3" y="535750"/>
            <a:ext cx="8590556" cy="760106"/>
          </a:xfrm>
        </p:spPr>
        <p:txBody>
          <a:bodyPr anchor="b" anchorCtr="0"/>
          <a:lstStyle>
            <a:lvl1pPr>
              <a:defRPr>
                <a:solidFill>
                  <a:srgbClr val="1A3B5B"/>
                </a:solidFill>
              </a:defRPr>
            </a:lvl1pPr>
          </a:lstStyle>
          <a:p>
            <a:r>
              <a:rPr lang="en-US" dirty="0"/>
              <a:t>[Click to edit Master title style]</a:t>
            </a:r>
          </a:p>
        </p:txBody>
      </p:sp>
      <p:pic>
        <p:nvPicPr>
          <p:cNvPr id="11" name="Picture 10" descr="A map of a network&#10;&#10;Description automatically generated with medium confidence">
            <a:extLst>
              <a:ext uri="{FF2B5EF4-FFF2-40B4-BE49-F238E27FC236}">
                <a16:creationId xmlns:a16="http://schemas.microsoft.com/office/drawing/2014/main" id="{E5F03671-EB5F-8D08-CAA4-4E10080DA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pic>
        <p:nvPicPr>
          <p:cNvPr id="4" name="Picture 3" descr="A blue logo with a black background&#10;&#10;Description automatically generated">
            <a:extLst>
              <a:ext uri="{FF2B5EF4-FFF2-40B4-BE49-F238E27FC236}">
                <a16:creationId xmlns:a16="http://schemas.microsoft.com/office/drawing/2014/main" id="{1E2B402B-1C4F-FE4D-FA86-83BAD22A77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4422" y="6365917"/>
            <a:ext cx="1549020" cy="392419"/>
          </a:xfrm>
          <a:prstGeom prst="rect">
            <a:avLst/>
          </a:prstGeom>
        </p:spPr>
      </p:pic>
    </p:spTree>
    <p:extLst>
      <p:ext uri="{BB962C8B-B14F-4D97-AF65-F5344CB8AC3E}">
        <p14:creationId xmlns:p14="http://schemas.microsoft.com/office/powerpoint/2010/main" val="274929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8" name="Picture 7" descr="A map of a network&#10;&#10;Description automatically generated with medium confidence">
            <a:extLst>
              <a:ext uri="{FF2B5EF4-FFF2-40B4-BE49-F238E27FC236}">
                <a16:creationId xmlns:a16="http://schemas.microsoft.com/office/drawing/2014/main" id="{27E725F8-6D8C-4029-0A66-952ABA4940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marL="365760" indent="-365760">
              <a:buClr>
                <a:srgbClr val="DC1B7B"/>
              </a:buClr>
              <a:buFont typeface="Wingdings" panose="05000000000000000000" pitchFamily="2" charset="2"/>
              <a:buChar char="§"/>
              <a:defRPr>
                <a:solidFill>
                  <a:schemeClr val="accent1">
                    <a:lumMod val="10000"/>
                  </a:schemeClr>
                </a:solidFill>
              </a:defRPr>
            </a:lvl1pPr>
            <a:lvl2pPr marL="731520" indent="-365760">
              <a:buClr>
                <a:srgbClr val="DC1B7B"/>
              </a:buClr>
              <a:buFont typeface="Wingdings" panose="05000000000000000000" pitchFamily="2" charset="2"/>
              <a:buChar char="§"/>
              <a:defRPr>
                <a:solidFill>
                  <a:schemeClr val="accent1">
                    <a:lumMod val="10000"/>
                  </a:schemeClr>
                </a:solidFill>
              </a:defRPr>
            </a:lvl2pPr>
            <a:lvl3pPr marL="1097280" indent="-365760">
              <a:buClr>
                <a:srgbClr val="DC1B7B"/>
              </a:buClr>
              <a:buFont typeface="Wingdings" panose="05000000000000000000" pitchFamily="2" charset="2"/>
              <a:buChar char="§"/>
              <a:defRPr>
                <a:solidFill>
                  <a:schemeClr val="accent1">
                    <a:lumMod val="10000"/>
                  </a:schemeClr>
                </a:solidFill>
              </a:defRPr>
            </a:lvl3pPr>
            <a:lvl4pPr marL="1463040" indent="-365760">
              <a:buClr>
                <a:srgbClr val="DC1B7B"/>
              </a:buClr>
              <a:buFont typeface="Wingdings" panose="05000000000000000000" pitchFamily="2" charset="2"/>
              <a:buChar char="§"/>
              <a:defRPr>
                <a:solidFill>
                  <a:schemeClr val="accent1">
                    <a:lumMod val="10000"/>
                  </a:schemeClr>
                </a:solidFill>
              </a:defRPr>
            </a:lvl4pPr>
            <a:lvl5pPr marL="1828800" indent="-365760">
              <a:buClr>
                <a:srgbClr val="DC1B7B"/>
              </a:buClr>
              <a:buFont typeface="Wingdings" panose="05000000000000000000" pitchFamily="2" charset="2"/>
              <a:buChar char="§"/>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62144" y="0"/>
            <a:ext cx="12322206" cy="1912139"/>
          </a:xfrm>
          <a:prstGeom prst="rect">
            <a:avLst/>
          </a:prstGeom>
          <a:gradFill flip="none" rotWithShape="1">
            <a:gsLst>
              <a:gs pos="100000">
                <a:srgbClr val="1A3B5B">
                  <a:shade val="30000"/>
                  <a:satMod val="115000"/>
                </a:srgbClr>
              </a:gs>
              <a:gs pos="23000">
                <a:srgbClr val="1A3B5B">
                  <a:shade val="67500"/>
                  <a:satMod val="115000"/>
                </a:srgbClr>
              </a:gs>
              <a:gs pos="0">
                <a:srgbClr val="1A3B5B">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dirty="0"/>
              <a:t>[Click to edit Master title style]</a:t>
            </a:r>
          </a:p>
        </p:txBody>
      </p:sp>
      <p:pic>
        <p:nvPicPr>
          <p:cNvPr id="6" name="Picture 5" descr="A blue logo with a black background&#10;&#10;Description automatically generated">
            <a:extLst>
              <a:ext uri="{FF2B5EF4-FFF2-40B4-BE49-F238E27FC236}">
                <a16:creationId xmlns:a16="http://schemas.microsoft.com/office/drawing/2014/main" id="{3E64434B-3BA9-ECC6-F86B-7F6B9FE918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4422" y="6365917"/>
            <a:ext cx="1549020" cy="392419"/>
          </a:xfrm>
          <a:prstGeom prst="rect">
            <a:avLst/>
          </a:prstGeom>
        </p:spPr>
      </p:pic>
    </p:spTree>
    <p:extLst>
      <p:ext uri="{BB962C8B-B14F-4D97-AF65-F5344CB8AC3E}">
        <p14:creationId xmlns:p14="http://schemas.microsoft.com/office/powerpoint/2010/main" val="123812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pic>
        <p:nvPicPr>
          <p:cNvPr id="11" name="Picture 10" descr="A map of a network&#10;&#10;Description automatically generated with medium confidence">
            <a:extLst>
              <a:ext uri="{FF2B5EF4-FFF2-40B4-BE49-F238E27FC236}">
                <a16:creationId xmlns:a16="http://schemas.microsoft.com/office/drawing/2014/main" id="{AEF421D9-6C97-C5F3-C76A-415FFEFB0B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900000">
            <a:off x="8367140" y="4647794"/>
            <a:ext cx="4194562" cy="3058338"/>
          </a:xfrm>
          <a:prstGeom prst="rect">
            <a:avLst/>
          </a:prstGeom>
        </p:spPr>
      </p:pic>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marL="365760" indent="-365760">
              <a:buClr>
                <a:srgbClr val="DC1B7B"/>
              </a:buClr>
              <a:buFont typeface="Wingdings" panose="05000000000000000000" pitchFamily="2" charset="2"/>
              <a:buChar char="§"/>
              <a:defRPr>
                <a:solidFill>
                  <a:schemeClr val="accent1">
                    <a:lumMod val="25000"/>
                  </a:schemeClr>
                </a:solidFill>
              </a:defRPr>
            </a:lvl1pPr>
            <a:lvl2pPr marL="731520" indent="-365760">
              <a:buClr>
                <a:srgbClr val="DC1B7B"/>
              </a:buClr>
              <a:buFont typeface="Wingdings" panose="05000000000000000000" pitchFamily="2" charset="2"/>
              <a:buChar char="§"/>
              <a:defRPr>
                <a:solidFill>
                  <a:schemeClr val="accent1">
                    <a:lumMod val="25000"/>
                  </a:schemeClr>
                </a:solidFill>
              </a:defRPr>
            </a:lvl2pPr>
            <a:lvl3pPr marL="1097280" indent="-365760">
              <a:buClr>
                <a:srgbClr val="DC1B7B"/>
              </a:buClr>
              <a:buFont typeface="Wingdings" panose="05000000000000000000" pitchFamily="2" charset="2"/>
              <a:buChar char="§"/>
              <a:defRPr>
                <a:solidFill>
                  <a:schemeClr val="accent1">
                    <a:lumMod val="25000"/>
                  </a:schemeClr>
                </a:solidFill>
              </a:defRPr>
            </a:lvl3pPr>
            <a:lvl4pPr marL="1463040" indent="-365760">
              <a:buClr>
                <a:srgbClr val="DC1B7B"/>
              </a:buClr>
              <a:buFont typeface="Wingdings" panose="05000000000000000000" pitchFamily="2" charset="2"/>
              <a:buChar char="§"/>
              <a:defRPr>
                <a:solidFill>
                  <a:schemeClr val="accent1">
                    <a:lumMod val="25000"/>
                  </a:schemeClr>
                </a:solidFill>
              </a:defRPr>
            </a:lvl4pPr>
            <a:lvl5pPr marL="1828800" indent="-365760">
              <a:buClr>
                <a:srgbClr val="DC1B7B"/>
              </a:buClr>
              <a:buFont typeface="Wingdings" panose="05000000000000000000" pitchFamily="2" charset="2"/>
              <a:buChar char="§"/>
              <a:defRPr>
                <a:solidFill>
                  <a:schemeClr val="accent1">
                    <a:lumMod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B43224D9-F0FF-7F49-8041-6C67929333C8}"/>
              </a:ext>
            </a:extLst>
          </p:cNvPr>
          <p:cNvSpPr/>
          <p:nvPr userDrawn="1"/>
        </p:nvSpPr>
        <p:spPr>
          <a:xfrm>
            <a:off x="-62144" y="0"/>
            <a:ext cx="982265" cy="6858000"/>
          </a:xfrm>
          <a:prstGeom prst="rect">
            <a:avLst/>
          </a:prstGeom>
          <a:gradFill flip="none" rotWithShape="1">
            <a:gsLst>
              <a:gs pos="0">
                <a:srgbClr val="1A3B5B">
                  <a:shade val="30000"/>
                  <a:satMod val="115000"/>
                </a:srgbClr>
              </a:gs>
              <a:gs pos="50000">
                <a:srgbClr val="1A3B5B">
                  <a:shade val="67500"/>
                  <a:satMod val="115000"/>
                </a:srgbClr>
              </a:gs>
              <a:gs pos="100000">
                <a:srgbClr val="1A3B5B">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logo with a black background&#10;&#10;Description automatically generated">
            <a:extLst>
              <a:ext uri="{FF2B5EF4-FFF2-40B4-BE49-F238E27FC236}">
                <a16:creationId xmlns:a16="http://schemas.microsoft.com/office/drawing/2014/main" id="{3EC8ECBF-CD6F-1111-B9E6-14CA88A91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4422" y="6365917"/>
            <a:ext cx="1549020" cy="392419"/>
          </a:xfrm>
          <a:prstGeom prst="rect">
            <a:avLst/>
          </a:prstGeom>
        </p:spPr>
      </p:pic>
      <p:sp>
        <p:nvSpPr>
          <p:cNvPr id="9" name="Title 1">
            <a:extLst>
              <a:ext uri="{FF2B5EF4-FFF2-40B4-BE49-F238E27FC236}">
                <a16:creationId xmlns:a16="http://schemas.microsoft.com/office/drawing/2014/main" id="{CA0C31B9-15E7-0631-4172-15107861AA7F}"/>
              </a:ext>
            </a:extLst>
          </p:cNvPr>
          <p:cNvSpPr>
            <a:spLocks noGrp="1"/>
          </p:cNvSpPr>
          <p:nvPr>
            <p:ph type="title" hasCustomPrompt="1"/>
          </p:nvPr>
        </p:nvSpPr>
        <p:spPr>
          <a:xfrm>
            <a:off x="920121" y="96734"/>
            <a:ext cx="8590556" cy="760106"/>
          </a:xfrm>
        </p:spPr>
        <p:txBody>
          <a:bodyPr anchor="b" anchorCtr="0"/>
          <a:lstStyle>
            <a:lvl1pPr>
              <a:defRPr>
                <a:solidFill>
                  <a:srgbClr val="1A3B5B"/>
                </a:solidFill>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C6B3E820-2C5B-3022-9D0E-F3D76DA27E53}"/>
              </a:ext>
            </a:extLst>
          </p:cNvPr>
          <p:cNvCxnSpPr>
            <a:cxnSpLocks/>
          </p:cNvCxnSpPr>
          <p:nvPr userDrawn="1"/>
        </p:nvCxnSpPr>
        <p:spPr>
          <a:xfrm flipV="1">
            <a:off x="882413" y="-61994"/>
            <a:ext cx="0" cy="6943241"/>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35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Audit Content Blue Large">
    <p:spTree>
      <p:nvGrpSpPr>
        <p:cNvPr id="1" name=""/>
        <p:cNvGrpSpPr/>
        <p:nvPr/>
      </p:nvGrpSpPr>
      <p:grpSpPr>
        <a:xfrm>
          <a:off x="0" y="0"/>
          <a:ext cx="0" cy="0"/>
          <a:chOff x="0" y="0"/>
          <a:chExt cx="0" cy="0"/>
        </a:xfrm>
      </p:grpSpPr>
      <p:pic>
        <p:nvPicPr>
          <p:cNvPr id="11" name="Picture 10" descr="A blue screen with a red border&#10;&#10;Description automatically generated">
            <a:extLst>
              <a:ext uri="{FF2B5EF4-FFF2-40B4-BE49-F238E27FC236}">
                <a16:creationId xmlns:a16="http://schemas.microsoft.com/office/drawing/2014/main" id="{44855407-B7B0-1E15-9A30-4C14ADBB40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1" y="0"/>
            <a:ext cx="12331083" cy="6858000"/>
          </a:xfrm>
          <a:prstGeom prst="rect">
            <a:avLst/>
          </a:prstGeom>
        </p:spPr>
      </p:pic>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0" y="104775"/>
            <a:ext cx="8590556" cy="760106"/>
          </a:xfrm>
        </p:spPr>
        <p:txBody>
          <a:bodyPr anchor="b" anchorCtr="0"/>
          <a:lstStyle>
            <a:lvl1pPr>
              <a:defRPr>
                <a:solidFill>
                  <a:srgbClr val="1A3B5B"/>
                </a:solidFill>
              </a:defRPr>
            </a:lvl1pPr>
          </a:lstStyle>
          <a:p>
            <a:r>
              <a:rPr lang="en-US" dirty="0"/>
              <a:t>[Click to edit Master title style]</a:t>
            </a:r>
          </a:p>
        </p:txBody>
      </p:sp>
      <p:pic>
        <p:nvPicPr>
          <p:cNvPr id="13" name="Picture 12" descr="A white logo with a black background&#10;&#10;Description automatically generated">
            <a:extLst>
              <a:ext uri="{FF2B5EF4-FFF2-40B4-BE49-F238E27FC236}">
                <a16:creationId xmlns:a16="http://schemas.microsoft.com/office/drawing/2014/main" id="{BFEB1609-A201-412C-B7D7-8D4ABE7F1A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cxnSp>
        <p:nvCxnSpPr>
          <p:cNvPr id="4" name="Straight Connector 3">
            <a:extLst>
              <a:ext uri="{FF2B5EF4-FFF2-40B4-BE49-F238E27FC236}">
                <a16:creationId xmlns:a16="http://schemas.microsoft.com/office/drawing/2014/main" id="{8D8F062E-EFDD-B6D4-CDF2-1436C844E0C4}"/>
              </a:ext>
            </a:extLst>
          </p:cNvPr>
          <p:cNvCxnSpPr>
            <a:cxnSpLocks/>
          </p:cNvCxnSpPr>
          <p:nvPr userDrawn="1"/>
        </p:nvCxnSpPr>
        <p:spPr>
          <a:xfrm>
            <a:off x="-71021" y="982250"/>
            <a:ext cx="12331083" cy="0"/>
          </a:xfrm>
          <a:prstGeom prst="line">
            <a:avLst/>
          </a:prstGeom>
          <a:ln w="76200">
            <a:solidFill>
              <a:srgbClr val="DC1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22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udit Content Blue Large">
    <p:spTree>
      <p:nvGrpSpPr>
        <p:cNvPr id="1" name=""/>
        <p:cNvGrpSpPr/>
        <p:nvPr/>
      </p:nvGrpSpPr>
      <p:grpSpPr>
        <a:xfrm>
          <a:off x="0" y="0"/>
          <a:ext cx="0" cy="0"/>
          <a:chOff x="0" y="0"/>
          <a:chExt cx="0" cy="0"/>
        </a:xfrm>
      </p:grpSpPr>
      <p:pic>
        <p:nvPicPr>
          <p:cNvPr id="8" name="Picture 7" descr="A blue screen with a red border&#10;&#10;Description automatically generated">
            <a:extLst>
              <a:ext uri="{FF2B5EF4-FFF2-40B4-BE49-F238E27FC236}">
                <a16:creationId xmlns:a16="http://schemas.microsoft.com/office/drawing/2014/main" id="{F6BEF2DA-0632-465B-3D55-498DF499602F}"/>
              </a:ext>
            </a:extLst>
          </p:cNvPr>
          <p:cNvPicPr>
            <a:picLocks noChangeAspect="1"/>
          </p:cNvPicPr>
          <p:nvPr userDrawn="1"/>
        </p:nvPicPr>
        <p:blipFill>
          <a:blip r:embed="rId2">
            <a:extLst>
              <a:ext uri="{28A0092B-C50C-407E-A947-70E740481C1C}">
                <a14:useLocalDpi xmlns:a14="http://schemas.microsoft.com/office/drawing/2010/main" val="0"/>
              </a:ext>
            </a:extLst>
          </a:blip>
          <a:srcRect t="16528"/>
          <a:stretch/>
        </p:blipFill>
        <p:spPr>
          <a:xfrm>
            <a:off x="-106532" y="0"/>
            <a:ext cx="12375472" cy="6857999"/>
          </a:xfrm>
          <a:prstGeom prst="rect">
            <a:avLst/>
          </a:prstGeom>
        </p:spPr>
      </p:pic>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white logo with a black background&#10;&#10;Description automatically generated">
            <a:extLst>
              <a:ext uri="{FF2B5EF4-FFF2-40B4-BE49-F238E27FC236}">
                <a16:creationId xmlns:a16="http://schemas.microsoft.com/office/drawing/2014/main" id="{0DD09D22-07E7-642A-D397-0E2A929820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6075" y="6360731"/>
            <a:ext cx="1472190" cy="393638"/>
          </a:xfrm>
          <a:prstGeom prst="rect">
            <a:avLst/>
          </a:prstGeom>
        </p:spPr>
      </p:pic>
    </p:spTree>
    <p:extLst>
      <p:ext uri="{BB962C8B-B14F-4D97-AF65-F5344CB8AC3E}">
        <p14:creationId xmlns:p14="http://schemas.microsoft.com/office/powerpoint/2010/main" val="138447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5" r:id="rId1"/>
    <p:sldLayoutId id="2147483753" r:id="rId2"/>
    <p:sldLayoutId id="2147483791" r:id="rId3"/>
    <p:sldLayoutId id="2147483792" r:id="rId4"/>
    <p:sldLayoutId id="2147483756" r:id="rId5"/>
    <p:sldLayoutId id="2147483757" r:id="rId6"/>
    <p:sldLayoutId id="2147483758" r:id="rId7"/>
    <p:sldLayoutId id="2147483793" r:id="rId8"/>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20"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elozano@tpgi.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de.linkedin.com/in/shelomita-savitri-52797016" TargetMode="External"/><Relationship Id="rId5" Type="http://schemas.openxmlformats.org/officeDocument/2006/relationships/hyperlink" Target="mailto:contactmonicakeller@gmail.com" TargetMode="External"/><Relationship Id="rId4" Type="http://schemas.openxmlformats.org/officeDocument/2006/relationships/hyperlink" Target="mailto:lucy@accessace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Eighth_Schedule_to_the_Constitution_of_India" TargetMode="External"/><Relationship Id="rId3" Type="http://schemas.openxmlformats.org/officeDocument/2006/relationships/hyperlink" Target="https://github.com/ThePacielloGroup/babel/tree/main/research" TargetMode="External"/><Relationship Id="rId7" Type="http://schemas.openxmlformats.org/officeDocument/2006/relationships/hyperlink" Target="https://web.archive.org/web/20230127185712/https:/www.ethnologue.com/enterprise-faq/how-many-languages-world-are-unwritten-0"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bible.com/languages" TargetMode="External"/><Relationship Id="rId5" Type="http://schemas.openxmlformats.org/officeDocument/2006/relationships/hyperlink" Target="https://meta.wikimedia.org/wiki/List_of_Wikipedias" TargetMode="External"/><Relationship Id="rId10" Type="http://schemas.openxmlformats.org/officeDocument/2006/relationships/hyperlink" Target="https://github.com/ThePacielloGroup/babel/issues/55" TargetMode="External"/><Relationship Id="rId4" Type="http://schemas.openxmlformats.org/officeDocument/2006/relationships/hyperlink" Target="https://www.w3.org/International/questions/qa-choosing-language-tags" TargetMode="External"/><Relationship Id="rId9" Type="http://schemas.openxmlformats.org/officeDocument/2006/relationships/hyperlink" Target="https://thepaciellogroup.github.io/babel/lang-page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idil2022-2032.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scriptencodinginitiative.github.io/" TargetMode="External"/><Relationship Id="rId4" Type="http://schemas.openxmlformats.org/officeDocument/2006/relationships/hyperlink" Target="https://www.w3.org/International/i18n-drafts/pages/language_framework_overvie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2B2DDD-F84C-0AF1-C8F0-8AACB346EAC7}"/>
              </a:ext>
            </a:extLst>
          </p:cNvPr>
          <p:cNvSpPr>
            <a:spLocks noGrp="1"/>
          </p:cNvSpPr>
          <p:nvPr>
            <p:ph type="title"/>
          </p:nvPr>
        </p:nvSpPr>
        <p:spPr>
          <a:xfrm>
            <a:off x="586251" y="1375952"/>
            <a:ext cx="5989321" cy="1565275"/>
          </a:xfrm>
        </p:spPr>
        <p:txBody>
          <a:bodyPr anchor="ctr">
            <a:normAutofit fontScale="90000"/>
          </a:bodyPr>
          <a:lstStyle/>
          <a:p>
            <a:r>
              <a:rPr lang="en-US" dirty="0"/>
              <a:t>The Barriers of Babel: How Language Intersects Accessibility</a:t>
            </a:r>
          </a:p>
        </p:txBody>
      </p:sp>
      <p:sp>
        <p:nvSpPr>
          <p:cNvPr id="5" name="Subtitle 2">
            <a:extLst>
              <a:ext uri="{FF2B5EF4-FFF2-40B4-BE49-F238E27FC236}">
                <a16:creationId xmlns:a16="http://schemas.microsoft.com/office/drawing/2014/main" id="{9CD727F3-D845-2293-F302-2494BBF02A33}"/>
              </a:ext>
            </a:extLst>
          </p:cNvPr>
          <p:cNvSpPr txBox="1">
            <a:spLocks/>
          </p:cNvSpPr>
          <p:nvPr/>
        </p:nvSpPr>
        <p:spPr>
          <a:xfrm>
            <a:off x="586253" y="5297318"/>
            <a:ext cx="3840460" cy="369459"/>
          </a:xfrm>
          <a:prstGeom prst="rect">
            <a:avLst/>
          </a:prstGeom>
        </p:spPr>
        <p:txBody>
          <a:bodyPr>
            <a:noAutofit/>
          </a:bodyPr>
          <a:lstStyle>
            <a:lvl1pPr marL="0" indent="0" algn="l" defTabSz="914400" rtl="0" eaLnBrk="1" latinLnBrk="0" hangingPunct="1">
              <a:lnSpc>
                <a:spcPct val="100000"/>
              </a:lnSpc>
              <a:spcBef>
                <a:spcPts val="1200"/>
              </a:spcBef>
              <a:spcAft>
                <a:spcPts val="1200"/>
              </a:spcAft>
              <a:buClr>
                <a:schemeClr val="accent4"/>
              </a:buClr>
              <a:buFont typeface="Wingdings" panose="05000000000000000000" pitchFamily="2" charset="2"/>
              <a:buNone/>
              <a:defRPr sz="20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16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Mitchell Evan</a:t>
            </a:r>
          </a:p>
        </p:txBody>
      </p:sp>
      <p:sp>
        <p:nvSpPr>
          <p:cNvPr id="8" name="Text Placeholder 26">
            <a:extLst>
              <a:ext uri="{FF2B5EF4-FFF2-40B4-BE49-F238E27FC236}">
                <a16:creationId xmlns:a16="http://schemas.microsoft.com/office/drawing/2014/main" id="{A9B6C591-8E87-6A0E-4A02-C5ECA446A6BB}"/>
              </a:ext>
            </a:extLst>
          </p:cNvPr>
          <p:cNvSpPr txBox="1">
            <a:spLocks/>
          </p:cNvSpPr>
          <p:nvPr/>
        </p:nvSpPr>
        <p:spPr>
          <a:xfrm>
            <a:off x="586251" y="5785026"/>
            <a:ext cx="3840461" cy="422275"/>
          </a:xfrm>
          <a:prstGeom prst="rect">
            <a:avLst/>
          </a:prstGeom>
        </p:spPr>
        <p:txBody>
          <a:bodyPr>
            <a:normAutofit/>
          </a:bodyPr>
          <a:lstStyle>
            <a:lvl1pPr marL="0" indent="0" algn="l" defTabSz="914400" rtl="0" eaLnBrk="1" latinLnBrk="0" hangingPunct="1">
              <a:lnSpc>
                <a:spcPct val="100000"/>
              </a:lnSpc>
              <a:spcBef>
                <a:spcPts val="1200"/>
              </a:spcBef>
              <a:spcAft>
                <a:spcPts val="1200"/>
              </a:spcAft>
              <a:buClr>
                <a:schemeClr val="accent4"/>
              </a:buClr>
              <a:buFont typeface="Wingdings" panose="05000000000000000000" pitchFamily="2" charset="2"/>
              <a:buNone/>
              <a:defRPr sz="1600" b="0" i="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73152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09728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463040" indent="0" algn="l" defTabSz="914400" rtl="0" eaLnBrk="1" latinLnBrk="0" hangingPunct="1">
              <a:lnSpc>
                <a:spcPct val="100000"/>
              </a:lnSpc>
              <a:spcBef>
                <a:spcPts val="1200"/>
              </a:spcBef>
              <a:spcAft>
                <a:spcPts val="1200"/>
              </a:spcAft>
              <a:buClr>
                <a:schemeClr val="accent4"/>
              </a:buClr>
              <a:buFont typeface="HGGothicE" panose="020B0909000000000000" pitchFamily="49" charset="-128"/>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0" dirty="0"/>
              <a:t>Principal Accessibility Engineer</a:t>
            </a:r>
          </a:p>
        </p:txBody>
      </p:sp>
    </p:spTree>
    <p:extLst>
      <p:ext uri="{BB962C8B-B14F-4D97-AF65-F5344CB8AC3E}">
        <p14:creationId xmlns:p14="http://schemas.microsoft.com/office/powerpoint/2010/main" val="28676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81E8D-D328-7775-0FC4-7E51BDEDF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8DAA0-993C-2C52-7629-787B79BAE3BE}"/>
              </a:ext>
            </a:extLst>
          </p:cNvPr>
          <p:cNvSpPr>
            <a:spLocks noGrp="1"/>
          </p:cNvSpPr>
          <p:nvPr>
            <p:ph type="title"/>
          </p:nvPr>
        </p:nvSpPr>
        <p:spPr>
          <a:xfrm>
            <a:off x="503447" y="209677"/>
            <a:ext cx="11059287" cy="877239"/>
          </a:xfrm>
        </p:spPr>
        <p:txBody>
          <a:bodyPr>
            <a:normAutofit/>
          </a:bodyPr>
          <a:lstStyle/>
          <a:p>
            <a:r>
              <a:rPr lang="en-US" dirty="0"/>
              <a:t>OS UI no, TTS yes</a:t>
            </a:r>
          </a:p>
        </p:txBody>
      </p:sp>
      <p:sp>
        <p:nvSpPr>
          <p:cNvPr id="4" name="Oval 3">
            <a:extLst>
              <a:ext uri="{FF2B5EF4-FFF2-40B4-BE49-F238E27FC236}">
                <a16:creationId xmlns:a16="http://schemas.microsoft.com/office/drawing/2014/main" id="{E4174A12-07B1-4CF7-C7B5-378828898372}"/>
              </a:ext>
            </a:extLst>
          </p:cNvPr>
          <p:cNvSpPr/>
          <p:nvPr/>
        </p:nvSpPr>
        <p:spPr>
          <a:xfrm>
            <a:off x="10545566" y="640181"/>
            <a:ext cx="1272147" cy="129539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100" b="1" dirty="0">
                <a:solidFill>
                  <a:srgbClr val="1A1A1A"/>
                </a:solidFill>
              </a:rPr>
              <a:t>Middle</a:t>
            </a:r>
            <a:br>
              <a:rPr lang="en-US" sz="1100" b="1" dirty="0">
                <a:solidFill>
                  <a:srgbClr val="1A1A1A"/>
                </a:solidFill>
              </a:rPr>
            </a:br>
            <a:r>
              <a:rPr lang="en-US" sz="1100" b="1" dirty="0">
                <a:solidFill>
                  <a:srgbClr val="1A1A1A"/>
                </a:solidFill>
              </a:rPr>
              <a:t>= some problems</a:t>
            </a:r>
          </a:p>
        </p:txBody>
      </p:sp>
      <p:sp>
        <p:nvSpPr>
          <p:cNvPr id="5" name="Content Placeholder 2">
            <a:extLst>
              <a:ext uri="{FF2B5EF4-FFF2-40B4-BE49-F238E27FC236}">
                <a16:creationId xmlns:a16="http://schemas.microsoft.com/office/drawing/2014/main" id="{135DB9AC-4B6B-607E-391B-00F92415C8F8}"/>
              </a:ext>
            </a:extLst>
          </p:cNvPr>
          <p:cNvSpPr>
            <a:spLocks noGrp="1"/>
          </p:cNvSpPr>
          <p:nvPr>
            <p:ph sz="quarter" idx="10"/>
          </p:nvPr>
        </p:nvSpPr>
        <p:spPr>
          <a:xfrm>
            <a:off x="960120" y="1371600"/>
            <a:ext cx="7498080" cy="3977640"/>
          </a:xfrm>
        </p:spPr>
        <p:txBody>
          <a:bodyPr>
            <a:normAutofit/>
          </a:bodyPr>
          <a:lstStyle/>
          <a:p>
            <a:pPr fontAlgn="base">
              <a:buClr>
                <a:srgbClr val="1A3B5B"/>
              </a:buClr>
            </a:pPr>
            <a:r>
              <a:rPr lang="en-US" b="0" i="0" dirty="0">
                <a:solidFill>
                  <a:srgbClr val="1A3B5B"/>
                </a:solidFill>
                <a:effectLst/>
              </a:rPr>
              <a:t>People must use a </a:t>
            </a:r>
            <a:r>
              <a:rPr lang="en-US" b="0" i="1" dirty="0">
                <a:solidFill>
                  <a:srgbClr val="1A3B5B"/>
                </a:solidFill>
                <a:effectLst/>
              </a:rPr>
              <a:t>lingua franca</a:t>
            </a:r>
            <a:r>
              <a:rPr lang="en-US" b="0" i="0" dirty="0">
                <a:solidFill>
                  <a:srgbClr val="1A3B5B"/>
                </a:solidFill>
                <a:effectLst/>
              </a:rPr>
              <a:t> for their OS UI.</a:t>
            </a:r>
          </a:p>
          <a:p>
            <a:pPr marL="285750" indent="-285750" fontAlgn="base">
              <a:buClr>
                <a:srgbClr val="1A3B5B"/>
              </a:buClr>
              <a:buFont typeface="Wingdings" pitchFamily="2" charset="2"/>
              <a:buChar char="§"/>
            </a:pPr>
            <a:r>
              <a:rPr lang="en-US" b="0" i="0" dirty="0">
                <a:solidFill>
                  <a:srgbClr val="1A3B5B"/>
                </a:solidFill>
                <a:effectLst/>
              </a:rPr>
              <a:t>Javanese (</a:t>
            </a:r>
            <a:r>
              <a:rPr lang="en-US" b="0" i="0" dirty="0" err="1">
                <a:solidFill>
                  <a:srgbClr val="1A3B5B"/>
                </a:solidFill>
                <a:effectLst/>
              </a:rPr>
              <a:t>jv</a:t>
            </a:r>
            <a:r>
              <a:rPr lang="en-US" b="0" i="0" dirty="0">
                <a:solidFill>
                  <a:srgbClr val="1A3B5B"/>
                </a:solidFill>
                <a:effectLst/>
              </a:rPr>
              <a:t>): 68 million — Java (Indonesia, Southeast Asia)</a:t>
            </a:r>
          </a:p>
          <a:p>
            <a:pPr marL="285750" indent="-285750" fontAlgn="base">
              <a:buClr>
                <a:srgbClr val="1A3B5B"/>
              </a:buClr>
              <a:buFont typeface="Wingdings" pitchFamily="2" charset="2"/>
              <a:buChar char="§"/>
            </a:pPr>
            <a:r>
              <a:rPr lang="en-US" b="0" i="0" dirty="0">
                <a:solidFill>
                  <a:srgbClr val="1A3B5B"/>
                </a:solidFill>
                <a:effectLst/>
              </a:rPr>
              <a:t>India 8th Schedule (South Asia)</a:t>
            </a:r>
          </a:p>
          <a:p>
            <a:pPr marL="651510" lvl="1" indent="-285750" fontAlgn="base">
              <a:buClr>
                <a:srgbClr val="1A3B5B"/>
              </a:buClr>
              <a:buFont typeface="Wingdings" pitchFamily="2" charset="2"/>
              <a:buChar char="§"/>
            </a:pPr>
            <a:r>
              <a:rPr lang="en-US" sz="1800" b="0" i="0" dirty="0">
                <a:solidFill>
                  <a:srgbClr val="1A3B5B"/>
                </a:solidFill>
                <a:effectLst/>
              </a:rPr>
              <a:t>Maithili (</a:t>
            </a:r>
            <a:r>
              <a:rPr lang="en-US" sz="1800" b="0" i="0" dirty="0" err="1">
                <a:solidFill>
                  <a:srgbClr val="1A3B5B"/>
                </a:solidFill>
                <a:effectLst/>
              </a:rPr>
              <a:t>mai</a:t>
            </a:r>
            <a:r>
              <a:rPr lang="en-US" sz="1800" b="0" i="0" dirty="0">
                <a:solidFill>
                  <a:srgbClr val="1A3B5B"/>
                </a:solidFill>
                <a:effectLst/>
              </a:rPr>
              <a:t>): 13.6 million — Android TTS</a:t>
            </a:r>
          </a:p>
          <a:p>
            <a:pPr marL="651510" lvl="1" indent="-285750" fontAlgn="base">
              <a:buClr>
                <a:srgbClr val="1A3B5B"/>
              </a:buClr>
              <a:buFont typeface="Wingdings" pitchFamily="2" charset="2"/>
              <a:buChar char="§"/>
            </a:pPr>
            <a:r>
              <a:rPr lang="en-US" sz="1800" dirty="0">
                <a:solidFill>
                  <a:srgbClr val="1A3B5B"/>
                </a:solidFill>
              </a:rPr>
              <a:t>Konkani (</a:t>
            </a:r>
            <a:r>
              <a:rPr lang="en-US" sz="1800" dirty="0" err="1">
                <a:solidFill>
                  <a:srgbClr val="1A3B5B"/>
                </a:solidFill>
              </a:rPr>
              <a:t>knn</a:t>
            </a:r>
            <a:r>
              <a:rPr lang="en-US" sz="1800" dirty="0">
                <a:solidFill>
                  <a:srgbClr val="1A3B5B"/>
                </a:solidFill>
              </a:rPr>
              <a:t>): 2.6 million — Android TTS and </a:t>
            </a:r>
            <a:r>
              <a:rPr lang="en-US" sz="1800" dirty="0" err="1">
                <a:solidFill>
                  <a:srgbClr val="1A3B5B"/>
                </a:solidFill>
              </a:rPr>
              <a:t>NVDA+eSpeak</a:t>
            </a:r>
            <a:endParaRPr lang="en-US" sz="1800" dirty="0">
              <a:solidFill>
                <a:srgbClr val="1A3B5B"/>
              </a:solidFill>
            </a:endParaRPr>
          </a:p>
          <a:p>
            <a:pPr marL="651510" lvl="1" indent="-285750" fontAlgn="base">
              <a:buClr>
                <a:srgbClr val="1A3B5B"/>
              </a:buClr>
              <a:buFont typeface="Wingdings" pitchFamily="2" charset="2"/>
              <a:buChar char="§"/>
            </a:pPr>
            <a:r>
              <a:rPr lang="en-US" sz="1800" dirty="0">
                <a:solidFill>
                  <a:srgbClr val="1A3B5B"/>
                </a:solidFill>
              </a:rPr>
              <a:t>5 other languages: 17.7 million — Android TTS</a:t>
            </a:r>
            <a:endParaRPr lang="en-US" sz="1800" b="0" i="0" dirty="0">
              <a:solidFill>
                <a:srgbClr val="1A3B5B"/>
              </a:solidFill>
              <a:effectLst/>
            </a:endParaRPr>
          </a:p>
        </p:txBody>
      </p:sp>
    </p:spTree>
    <p:extLst>
      <p:ext uri="{BB962C8B-B14F-4D97-AF65-F5344CB8AC3E}">
        <p14:creationId xmlns:p14="http://schemas.microsoft.com/office/powerpoint/2010/main" val="420125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51A1-7B49-E996-B81B-9E16583DD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CED10-C898-85B9-E323-EFDB73150420}"/>
              </a:ext>
            </a:extLst>
          </p:cNvPr>
          <p:cNvSpPr>
            <a:spLocks noGrp="1"/>
          </p:cNvSpPr>
          <p:nvPr>
            <p:ph type="title"/>
          </p:nvPr>
        </p:nvSpPr>
        <p:spPr>
          <a:xfrm>
            <a:off x="1097772" y="210312"/>
            <a:ext cx="9315006" cy="925793"/>
          </a:xfrm>
        </p:spPr>
        <p:txBody>
          <a:bodyPr>
            <a:normAutofit/>
          </a:bodyPr>
          <a:lstStyle/>
          <a:p>
            <a:r>
              <a:rPr lang="en-US" dirty="0"/>
              <a:t>Quiz: true or false?</a:t>
            </a:r>
          </a:p>
        </p:txBody>
      </p:sp>
      <p:pic>
        <p:nvPicPr>
          <p:cNvPr id="3" name="de-mismatch" descr="Play German TTS with English text">
            <a:hlinkClick r:id="" action="ppaction://media"/>
            <a:extLst>
              <a:ext uri="{FF2B5EF4-FFF2-40B4-BE49-F238E27FC236}">
                <a16:creationId xmlns:a16="http://schemas.microsoft.com/office/drawing/2014/main" id="{71339515-27C1-8405-D9F9-160E80F723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
        <p:nvSpPr>
          <p:cNvPr id="4" name="TextBox 3">
            <a:extLst>
              <a:ext uri="{FF2B5EF4-FFF2-40B4-BE49-F238E27FC236}">
                <a16:creationId xmlns:a16="http://schemas.microsoft.com/office/drawing/2014/main" id="{694AA408-59A2-680B-06CB-B6C77688050C}"/>
              </a:ext>
            </a:extLst>
          </p:cNvPr>
          <p:cNvSpPr txBox="1"/>
          <p:nvPr/>
        </p:nvSpPr>
        <p:spPr>
          <a:xfrm>
            <a:off x="1097772" y="6370689"/>
            <a:ext cx="7352892" cy="276999"/>
          </a:xfrm>
          <a:prstGeom prst="rect">
            <a:avLst/>
          </a:prstGeom>
          <a:noFill/>
        </p:spPr>
        <p:txBody>
          <a:bodyPr wrap="square">
            <a:spAutoFit/>
          </a:bodyPr>
          <a:lstStyle/>
          <a:p>
            <a:r>
              <a:rPr lang="en-US" sz="1200" dirty="0">
                <a:solidFill>
                  <a:schemeClr val="accent1">
                    <a:lumMod val="25000"/>
                  </a:schemeClr>
                </a:solidFill>
                <a:latin typeface="Arial" panose="020B0604020202020204" pitchFamily="34" charset="0"/>
              </a:rPr>
              <a:t>This audio is mostly unintelligible. The next slide has a clearer version of the same text.</a:t>
            </a:r>
            <a:endParaRPr lang="en-US" sz="1200" dirty="0">
              <a:solidFill>
                <a:schemeClr val="accent1">
                  <a:lumMod val="25000"/>
                </a:schemeClr>
              </a:solidFill>
            </a:endParaRPr>
          </a:p>
        </p:txBody>
      </p:sp>
    </p:spTree>
    <p:extLst>
      <p:ext uri="{BB962C8B-B14F-4D97-AF65-F5344CB8AC3E}">
        <p14:creationId xmlns:p14="http://schemas.microsoft.com/office/powerpoint/2010/main" val="207051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51A1-7B49-E996-B81B-9E16583DD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9CED10-C898-85B9-E323-EFDB73150420}"/>
              </a:ext>
            </a:extLst>
          </p:cNvPr>
          <p:cNvSpPr>
            <a:spLocks noGrp="1"/>
          </p:cNvSpPr>
          <p:nvPr>
            <p:ph type="title"/>
          </p:nvPr>
        </p:nvSpPr>
        <p:spPr>
          <a:xfrm>
            <a:off x="1097772" y="210312"/>
            <a:ext cx="9631188" cy="925793"/>
          </a:xfrm>
        </p:spPr>
        <p:txBody>
          <a:bodyPr>
            <a:normAutofit/>
          </a:bodyPr>
          <a:lstStyle/>
          <a:p>
            <a:r>
              <a:rPr lang="en-US" dirty="0"/>
              <a:t>Try again: TTS matching the content</a:t>
            </a:r>
          </a:p>
        </p:txBody>
      </p:sp>
      <p:pic>
        <p:nvPicPr>
          <p:cNvPr id="4" name="en" descr="Play English TTS with English text">
            <a:hlinkClick r:id="" action="ppaction://media"/>
            <a:extLst>
              <a:ext uri="{FF2B5EF4-FFF2-40B4-BE49-F238E27FC236}">
                <a16:creationId xmlns:a16="http://schemas.microsoft.com/office/drawing/2014/main" id="{F7CE3944-CCB6-8DCB-C365-28363E44C9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
        <p:nvSpPr>
          <p:cNvPr id="6" name="TextBox 5">
            <a:extLst>
              <a:ext uri="{FF2B5EF4-FFF2-40B4-BE49-F238E27FC236}">
                <a16:creationId xmlns:a16="http://schemas.microsoft.com/office/drawing/2014/main" id="{9769B115-F820-F122-FFA8-311BA3008A13}"/>
              </a:ext>
            </a:extLst>
          </p:cNvPr>
          <p:cNvSpPr txBox="1"/>
          <p:nvPr/>
        </p:nvSpPr>
        <p:spPr>
          <a:xfrm>
            <a:off x="3747294" y="4582775"/>
            <a:ext cx="4695824" cy="923330"/>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Hunter-gatherers settled the islands starting around three thousand BC, likely arriving on canoes from Central and South America.</a:t>
            </a:r>
            <a:endParaRPr lang="en-US" dirty="0"/>
          </a:p>
        </p:txBody>
      </p:sp>
    </p:spTree>
    <p:extLst>
      <p:ext uri="{BB962C8B-B14F-4D97-AF65-F5344CB8AC3E}">
        <p14:creationId xmlns:p14="http://schemas.microsoft.com/office/powerpoint/2010/main" val="215979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15"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1D31B-1DF0-D605-D744-076E9DFD816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85A2853-0BD5-BB03-AE1B-70C7EE5C7906}"/>
              </a:ext>
            </a:extLst>
          </p:cNvPr>
          <p:cNvSpPr>
            <a:spLocks noGrp="1"/>
          </p:cNvSpPr>
          <p:nvPr>
            <p:ph type="title"/>
          </p:nvPr>
        </p:nvSpPr>
        <p:spPr>
          <a:xfrm>
            <a:off x="1258802" y="2467951"/>
            <a:ext cx="9674395" cy="961049"/>
          </a:xfrm>
        </p:spPr>
        <p:txBody>
          <a:bodyPr>
            <a:normAutofit/>
          </a:bodyPr>
          <a:lstStyle/>
          <a:p>
            <a:pPr algn="ctr"/>
            <a:r>
              <a:rPr lang="en-US" dirty="0"/>
              <a:t>How does the TTS gap affect people?</a:t>
            </a:r>
          </a:p>
        </p:txBody>
      </p:sp>
    </p:spTree>
    <p:extLst>
      <p:ext uri="{BB962C8B-B14F-4D97-AF65-F5344CB8AC3E}">
        <p14:creationId xmlns:p14="http://schemas.microsoft.com/office/powerpoint/2010/main" val="226262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6BB41-202E-5EBC-122B-357A36A75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B1302-51AE-0B64-EB92-477F205AB4E6}"/>
              </a:ext>
            </a:extLst>
          </p:cNvPr>
          <p:cNvSpPr>
            <a:spLocks noGrp="1"/>
          </p:cNvSpPr>
          <p:nvPr>
            <p:ph type="title"/>
          </p:nvPr>
        </p:nvSpPr>
        <p:spPr>
          <a:xfrm>
            <a:off x="1173479" y="-712228"/>
            <a:ext cx="9845042" cy="712227"/>
          </a:xfrm>
        </p:spPr>
        <p:txBody>
          <a:bodyPr anchor="t">
            <a:normAutofit/>
          </a:bodyPr>
          <a:lstStyle/>
          <a:p>
            <a:r>
              <a:rPr lang="en-US" dirty="0"/>
              <a:t>A demo page in Urdu</a:t>
            </a:r>
          </a:p>
        </p:txBody>
      </p:sp>
      <p:pic>
        <p:nvPicPr>
          <p:cNvPr id="9" name="Picture 8" descr="&quot;Location and Language&quot; switcher; sections and a table in Urdu right-to-left script">
            <a:extLst>
              <a:ext uri="{FF2B5EF4-FFF2-40B4-BE49-F238E27FC236}">
                <a16:creationId xmlns:a16="http://schemas.microsoft.com/office/drawing/2014/main" id="{05DA9B91-4863-F941-C8C2-0831E83BB0DA}"/>
              </a:ext>
            </a:extLst>
          </p:cNvPr>
          <p:cNvPicPr>
            <a:picLocks noChangeAspect="1"/>
          </p:cNvPicPr>
          <p:nvPr/>
        </p:nvPicPr>
        <p:blipFill>
          <a:blip r:embed="rId3"/>
          <a:stretch>
            <a:fillRect/>
          </a:stretch>
        </p:blipFill>
        <p:spPr>
          <a:xfrm>
            <a:off x="2626235" y="380736"/>
            <a:ext cx="7361558" cy="6096528"/>
          </a:xfrm>
          <a:prstGeom prst="rect">
            <a:avLst/>
          </a:prstGeom>
        </p:spPr>
      </p:pic>
    </p:spTree>
    <p:extLst>
      <p:ext uri="{BB962C8B-B14F-4D97-AF65-F5344CB8AC3E}">
        <p14:creationId xmlns:p14="http://schemas.microsoft.com/office/powerpoint/2010/main" val="54568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051F-B41B-D326-2548-65FC17EEF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3199B-654B-A7CD-0DA9-64F1FEF7C8A4}"/>
              </a:ext>
            </a:extLst>
          </p:cNvPr>
          <p:cNvSpPr>
            <a:spLocks noGrp="1"/>
          </p:cNvSpPr>
          <p:nvPr>
            <p:ph type="title"/>
          </p:nvPr>
        </p:nvSpPr>
        <p:spPr>
          <a:xfrm>
            <a:off x="503447" y="209677"/>
            <a:ext cx="11059287" cy="877239"/>
          </a:xfrm>
        </p:spPr>
        <p:txBody>
          <a:bodyPr>
            <a:normAutofit/>
          </a:bodyPr>
          <a:lstStyle/>
          <a:p>
            <a:r>
              <a:rPr lang="en-US" dirty="0"/>
              <a:t>Participant: Spanish and English</a:t>
            </a:r>
          </a:p>
        </p:txBody>
      </p:sp>
      <p:sp>
        <p:nvSpPr>
          <p:cNvPr id="5" name="Content Placeholder 2">
            <a:extLst>
              <a:ext uri="{FF2B5EF4-FFF2-40B4-BE49-F238E27FC236}">
                <a16:creationId xmlns:a16="http://schemas.microsoft.com/office/drawing/2014/main" id="{197CFAA2-346E-9C2D-5A01-BB1DD358F302}"/>
              </a:ext>
            </a:extLst>
          </p:cNvPr>
          <p:cNvSpPr>
            <a:spLocks noGrp="1"/>
          </p:cNvSpPr>
          <p:nvPr>
            <p:ph sz="quarter" idx="10"/>
          </p:nvPr>
        </p:nvSpPr>
        <p:spPr>
          <a:xfrm>
            <a:off x="960120" y="1371600"/>
            <a:ext cx="9037990" cy="4345912"/>
          </a:xfrm>
        </p:spPr>
        <p:txBody>
          <a:bodyPr>
            <a:noAutofit/>
          </a:bodyPr>
          <a:lstStyle/>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Hector (name changed), L1 Spanish, works in English, blind</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Hector uses multiple screen readers. For our interview he used NVDA with speech and braille. Windows UI and NVDA UI are set to English.</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On the Spanish demo page:</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With NVDA automatic language switching, Spanish element names are mispronounced on focus.</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With Spanish specified in an NVDA Configuration Profile, element names are correctly pronounced as Spanish, while English element roles are mispronounced as Spanish.</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Insights:</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Elsewhere on the web, automatic language switching is problematic because a lot of content is marked up wrong.</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Coping strategies. He can handle hearing English role names like “table” and “heading” mispronounced as Spanish, especially when combined with braille.</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Hector first learned English braille with the wrong braille table.</a:t>
            </a:r>
          </a:p>
        </p:txBody>
      </p:sp>
    </p:spTree>
    <p:extLst>
      <p:ext uri="{BB962C8B-B14F-4D97-AF65-F5344CB8AC3E}">
        <p14:creationId xmlns:p14="http://schemas.microsoft.com/office/powerpoint/2010/main" val="24575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C32D8-73C3-992F-5625-E2635746B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EE741-293A-7E08-F664-926C7FE245DF}"/>
              </a:ext>
            </a:extLst>
          </p:cNvPr>
          <p:cNvSpPr>
            <a:spLocks noGrp="1"/>
          </p:cNvSpPr>
          <p:nvPr>
            <p:ph type="title"/>
          </p:nvPr>
        </p:nvSpPr>
        <p:spPr>
          <a:xfrm>
            <a:off x="503447" y="209677"/>
            <a:ext cx="11059287" cy="877239"/>
          </a:xfrm>
        </p:spPr>
        <p:txBody>
          <a:bodyPr>
            <a:normAutofit/>
          </a:bodyPr>
          <a:lstStyle/>
          <a:p>
            <a:r>
              <a:rPr lang="en-US" dirty="0"/>
              <a:t>Participant: Italian, Calabrian, English</a:t>
            </a:r>
          </a:p>
        </p:txBody>
      </p:sp>
      <p:sp>
        <p:nvSpPr>
          <p:cNvPr id="5" name="Content Placeholder 2">
            <a:extLst>
              <a:ext uri="{FF2B5EF4-FFF2-40B4-BE49-F238E27FC236}">
                <a16:creationId xmlns:a16="http://schemas.microsoft.com/office/drawing/2014/main" id="{AB82807F-0A07-6C6A-0CAD-210E485AB05A}"/>
              </a:ext>
            </a:extLst>
          </p:cNvPr>
          <p:cNvSpPr>
            <a:spLocks noGrp="1"/>
          </p:cNvSpPr>
          <p:nvPr>
            <p:ph sz="quarter" idx="10"/>
          </p:nvPr>
        </p:nvSpPr>
        <p:spPr>
          <a:xfrm>
            <a:off x="960120" y="1371600"/>
            <a:ext cx="9037990" cy="4345912"/>
          </a:xfrm>
        </p:spPr>
        <p:txBody>
          <a:bodyPr>
            <a:noAutofit/>
          </a:bodyPr>
          <a:lstStyle/>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Lucy, L1 English, blind. Grew up with a Calabrian dialect (</a:t>
            </a:r>
            <a:r>
              <a:rPr lang="en-US" sz="1400" dirty="0" err="1">
                <a:solidFill>
                  <a:srgbClr val="1A3B5B"/>
                </a:solidFill>
              </a:rPr>
              <a:t>Sangiovannese</a:t>
            </a:r>
            <a:r>
              <a:rPr lang="en-US" sz="1400" dirty="0">
                <a:solidFill>
                  <a:srgbClr val="1A3B5B"/>
                </a:solidFill>
              </a:rPr>
              <a:t>?). Lucy described her Italian skill as low, not “proper” Italian.</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For our interview Lucy used JAWS with speech. Windows UI and JAWS UI are set to English.</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On the Italian demo page:</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With JAWS automatic language switching, Italian element names are mispronounced on focus, and roles are announced in English.</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Lucy described her Italian skill as low, not “proper” Italian.</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Insights:</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Languages in Italy are informally called “dialects.” In reality, standard Italian is a bridge language for multiple regional languages and language continua.</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It’s likely we just didn’t find a combination of content and TTS speech matching Lucy’s home language.</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English UI roles mixed with Italian content is “jarring”.</a:t>
            </a:r>
          </a:p>
        </p:txBody>
      </p:sp>
    </p:spTree>
    <p:extLst>
      <p:ext uri="{BB962C8B-B14F-4D97-AF65-F5344CB8AC3E}">
        <p14:creationId xmlns:p14="http://schemas.microsoft.com/office/powerpoint/2010/main" val="28929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666D-A6F3-6DDC-01BF-F506D2973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6257C-94D7-488A-1F37-D53D75A9D6E4}"/>
              </a:ext>
            </a:extLst>
          </p:cNvPr>
          <p:cNvSpPr>
            <a:spLocks noGrp="1"/>
          </p:cNvSpPr>
          <p:nvPr>
            <p:ph type="title"/>
          </p:nvPr>
        </p:nvSpPr>
        <p:spPr>
          <a:xfrm>
            <a:off x="503447" y="209677"/>
            <a:ext cx="11059287" cy="877239"/>
          </a:xfrm>
        </p:spPr>
        <p:txBody>
          <a:bodyPr>
            <a:normAutofit/>
          </a:bodyPr>
          <a:lstStyle/>
          <a:p>
            <a:r>
              <a:rPr lang="en-US" dirty="0"/>
              <a:t>Participant: German, English, Polish</a:t>
            </a:r>
          </a:p>
        </p:txBody>
      </p:sp>
      <p:sp>
        <p:nvSpPr>
          <p:cNvPr id="5" name="Content Placeholder 2">
            <a:extLst>
              <a:ext uri="{FF2B5EF4-FFF2-40B4-BE49-F238E27FC236}">
                <a16:creationId xmlns:a16="http://schemas.microsoft.com/office/drawing/2014/main" id="{EEA7912B-ED82-C03F-7F6E-ED88734EDFD4}"/>
              </a:ext>
            </a:extLst>
          </p:cNvPr>
          <p:cNvSpPr>
            <a:spLocks noGrp="1"/>
          </p:cNvSpPr>
          <p:nvPr>
            <p:ph sz="quarter" idx="10"/>
          </p:nvPr>
        </p:nvSpPr>
        <p:spPr>
          <a:xfrm>
            <a:off x="960120" y="1371600"/>
            <a:ext cx="9037990" cy="4345912"/>
          </a:xfrm>
        </p:spPr>
        <p:txBody>
          <a:bodyPr>
            <a:noAutofit/>
          </a:bodyPr>
          <a:lstStyle/>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Thomas (name changed) uses the “T2S” Android app, a text-to-speech tool for dyslexia. German is his primary language; also Polish at home; now speaks English as a professional language.</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His Android OS language is set to English. The T2S app does not provide automatic language switching.</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Thomas reported no access problems on the German demo page.</a:t>
            </a:r>
          </a:p>
          <a:p>
            <a:pPr marL="285750" indent="-285750" fontAlgn="base">
              <a:spcBef>
                <a:spcPts val="600"/>
              </a:spcBef>
              <a:spcAft>
                <a:spcPts val="600"/>
              </a:spcAft>
              <a:buClr>
                <a:srgbClr val="1A3B5B"/>
              </a:buClr>
              <a:buFont typeface="Wingdings" pitchFamily="2" charset="2"/>
              <a:buChar char="§"/>
            </a:pPr>
            <a:r>
              <a:rPr lang="en-US" sz="1400" dirty="0">
                <a:solidFill>
                  <a:srgbClr val="1A3B5B"/>
                </a:solidFill>
              </a:rPr>
              <a:t>Insights:</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Thomas uses multiple strategies including Google Lens for images of text, combined with T2S features to read aloud from the clipboard. Thomas rarely falls back to reading text visually, but can do so with reduced efficiency.</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For Thomas, T2S is better than Android TTS because it reads only the visible text he wants, not things like element roles.</a:t>
            </a:r>
          </a:p>
          <a:p>
            <a:pPr marL="651510" lvl="1" indent="-285750" fontAlgn="base">
              <a:spcBef>
                <a:spcPts val="600"/>
              </a:spcBef>
              <a:spcAft>
                <a:spcPts val="600"/>
              </a:spcAft>
              <a:buClr>
                <a:srgbClr val="1A3B5B"/>
              </a:buClr>
              <a:buFont typeface="Wingdings" pitchFamily="2" charset="2"/>
              <a:buChar char="§"/>
            </a:pPr>
            <a:r>
              <a:rPr lang="en-US" sz="1400" dirty="0">
                <a:solidFill>
                  <a:srgbClr val="1A3B5B"/>
                </a:solidFill>
              </a:rPr>
              <a:t>Manual language switching is fast and works well for Thomas.</a:t>
            </a:r>
          </a:p>
        </p:txBody>
      </p:sp>
    </p:spTree>
    <p:extLst>
      <p:ext uri="{BB962C8B-B14F-4D97-AF65-F5344CB8AC3E}">
        <p14:creationId xmlns:p14="http://schemas.microsoft.com/office/powerpoint/2010/main" val="185764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7DF92-5041-2218-6557-D07CBE6E2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1E022-F42B-64B5-7F75-3A26046DBAA2}"/>
              </a:ext>
            </a:extLst>
          </p:cNvPr>
          <p:cNvSpPr>
            <a:spLocks noGrp="1"/>
          </p:cNvSpPr>
          <p:nvPr>
            <p:ph type="title"/>
          </p:nvPr>
        </p:nvSpPr>
        <p:spPr>
          <a:xfrm>
            <a:off x="503447" y="209677"/>
            <a:ext cx="11059287" cy="877239"/>
          </a:xfrm>
        </p:spPr>
        <p:txBody>
          <a:bodyPr>
            <a:normAutofit/>
          </a:bodyPr>
          <a:lstStyle/>
          <a:p>
            <a:r>
              <a:rPr lang="en-US" dirty="0"/>
              <a:t>Overall insights for TTS</a:t>
            </a:r>
          </a:p>
        </p:txBody>
      </p:sp>
      <p:sp>
        <p:nvSpPr>
          <p:cNvPr id="5" name="Content Placeholder 2">
            <a:extLst>
              <a:ext uri="{FF2B5EF4-FFF2-40B4-BE49-F238E27FC236}">
                <a16:creationId xmlns:a16="http://schemas.microsoft.com/office/drawing/2014/main" id="{9C9893A8-000B-2849-05BD-03926A2530D5}"/>
              </a:ext>
            </a:extLst>
          </p:cNvPr>
          <p:cNvSpPr>
            <a:spLocks noGrp="1"/>
          </p:cNvSpPr>
          <p:nvPr>
            <p:ph sz="quarter" idx="10"/>
          </p:nvPr>
        </p:nvSpPr>
        <p:spPr>
          <a:xfrm>
            <a:off x="960120" y="1371600"/>
            <a:ext cx="9037990" cy="4345912"/>
          </a:xfrm>
        </p:spPr>
        <p:txBody>
          <a:bodyPr>
            <a:noAutofit/>
          </a:bodyPr>
          <a:lstStyle/>
          <a:p>
            <a:pPr marL="285750" indent="-285750" fontAlgn="base">
              <a:buClr>
                <a:srgbClr val="1A3B5B"/>
              </a:buClr>
              <a:buFont typeface="Wingdings" pitchFamily="2" charset="2"/>
              <a:buChar char="§"/>
            </a:pPr>
            <a:r>
              <a:rPr lang="en-US" sz="1600" dirty="0">
                <a:solidFill>
                  <a:srgbClr val="1A3B5B"/>
                </a:solidFill>
              </a:rPr>
              <a:t>People are more linguistically diverse than the internet is, so multilingual user journeys are common.</a:t>
            </a:r>
          </a:p>
          <a:p>
            <a:pPr marL="285750" indent="-285750" fontAlgn="base">
              <a:buClr>
                <a:srgbClr val="1A3B5B"/>
              </a:buClr>
              <a:buFont typeface="Wingdings" pitchFamily="2" charset="2"/>
              <a:buChar char="§"/>
            </a:pPr>
            <a:r>
              <a:rPr lang="en-US" sz="1600" dirty="0">
                <a:solidFill>
                  <a:srgbClr val="1A3B5B"/>
                </a:solidFill>
              </a:rPr>
              <a:t>Advanced coping strategies are better than I expected (like mispronounced element roles), but screen readers need improvements.</a:t>
            </a:r>
          </a:p>
        </p:txBody>
      </p:sp>
    </p:spTree>
    <p:extLst>
      <p:ext uri="{BB962C8B-B14F-4D97-AF65-F5344CB8AC3E}">
        <p14:creationId xmlns:p14="http://schemas.microsoft.com/office/powerpoint/2010/main" val="219922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15C92-869A-CECB-17D9-4EDE991CD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245DC-B847-ABE2-7DDB-25D8207AD237}"/>
              </a:ext>
            </a:extLst>
          </p:cNvPr>
          <p:cNvSpPr>
            <a:spLocks noGrp="1"/>
          </p:cNvSpPr>
          <p:nvPr>
            <p:ph type="title"/>
          </p:nvPr>
        </p:nvSpPr>
        <p:spPr>
          <a:xfrm>
            <a:off x="503447" y="209677"/>
            <a:ext cx="11059287" cy="877239"/>
          </a:xfrm>
        </p:spPr>
        <p:txBody>
          <a:bodyPr>
            <a:normAutofit/>
          </a:bodyPr>
          <a:lstStyle/>
          <a:p>
            <a:r>
              <a:rPr lang="en-US" dirty="0"/>
              <a:t>Dominant languages</a:t>
            </a:r>
          </a:p>
        </p:txBody>
      </p:sp>
      <p:sp>
        <p:nvSpPr>
          <p:cNvPr id="3" name="Oval 2">
            <a:extLst>
              <a:ext uri="{FF2B5EF4-FFF2-40B4-BE49-F238E27FC236}">
                <a16:creationId xmlns:a16="http://schemas.microsoft.com/office/drawing/2014/main" id="{D3AC1887-E204-36E9-7AEB-4FB497E0839F}"/>
              </a:ext>
            </a:extLst>
          </p:cNvPr>
          <p:cNvSpPr/>
          <p:nvPr/>
        </p:nvSpPr>
        <p:spPr>
          <a:xfrm>
            <a:off x="10545566" y="640181"/>
            <a:ext cx="1272147" cy="129539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100" b="1" dirty="0"/>
              <a:t>Dominant languages = support</a:t>
            </a:r>
          </a:p>
        </p:txBody>
      </p:sp>
      <p:sp>
        <p:nvSpPr>
          <p:cNvPr id="5" name="Content Placeholder 2">
            <a:extLst>
              <a:ext uri="{FF2B5EF4-FFF2-40B4-BE49-F238E27FC236}">
                <a16:creationId xmlns:a16="http://schemas.microsoft.com/office/drawing/2014/main" id="{C640E855-165B-84BB-C797-01AF44E47379}"/>
              </a:ext>
            </a:extLst>
          </p:cNvPr>
          <p:cNvSpPr>
            <a:spLocks noGrp="1"/>
          </p:cNvSpPr>
          <p:nvPr>
            <p:ph sz="quarter" idx="10"/>
          </p:nvPr>
        </p:nvSpPr>
        <p:spPr>
          <a:xfrm>
            <a:off x="960120" y="1371600"/>
            <a:ext cx="7498080" cy="3977640"/>
          </a:xfrm>
        </p:spPr>
        <p:txBody>
          <a:bodyPr>
            <a:normAutofit/>
          </a:bodyPr>
          <a:lstStyle/>
          <a:p>
            <a:pPr fontAlgn="base">
              <a:buClr>
                <a:srgbClr val="1A3B5B"/>
              </a:buClr>
            </a:pPr>
            <a:r>
              <a:rPr lang="en-US" dirty="0">
                <a:solidFill>
                  <a:srgbClr val="1A3B5B"/>
                </a:solidFill>
                <a:latin typeface="Courier New" panose="02070309020205020404" pitchFamily="49" charset="0"/>
                <a:cs typeface="Courier New" panose="02070309020205020404" pitchFamily="49" charset="0"/>
              </a:rPr>
              <a:t>&lt;html lang="</a:t>
            </a:r>
            <a:r>
              <a:rPr lang="en-US" dirty="0" err="1">
                <a:solidFill>
                  <a:srgbClr val="1A3B5B"/>
                </a:solidFill>
                <a:latin typeface="Courier New" panose="02070309020205020404" pitchFamily="49" charset="0"/>
                <a:cs typeface="Courier New" panose="02070309020205020404" pitchFamily="49" charset="0"/>
              </a:rPr>
              <a:t>en</a:t>
            </a:r>
            <a:r>
              <a:rPr lang="en-US" dirty="0">
                <a:solidFill>
                  <a:srgbClr val="1A3B5B"/>
                </a:solidFill>
                <a:latin typeface="Courier New" panose="02070309020205020404" pitchFamily="49" charset="0"/>
                <a:cs typeface="Courier New" panose="02070309020205020404" pitchFamily="49" charset="0"/>
              </a:rPr>
              <a:t>"&gt;</a:t>
            </a:r>
          </a:p>
          <a:p>
            <a:pPr marL="285750" indent="-285750" fontAlgn="base">
              <a:buClr>
                <a:srgbClr val="1A3B5B"/>
              </a:buClr>
              <a:buFont typeface="Wingdings" pitchFamily="2" charset="2"/>
              <a:buChar char="§"/>
            </a:pPr>
            <a:r>
              <a:rPr lang="en-US" dirty="0">
                <a:solidFill>
                  <a:srgbClr val="1A3B5B"/>
                </a:solidFill>
              </a:rPr>
              <a:t>Accessibility theory says: Required for correct pronunciation</a:t>
            </a:r>
          </a:p>
          <a:p>
            <a:pPr marL="285750" indent="-285750" fontAlgn="base">
              <a:buClr>
                <a:srgbClr val="1A3B5B"/>
              </a:buClr>
              <a:buFont typeface="Wingdings" pitchFamily="2" charset="2"/>
              <a:buChar char="§"/>
            </a:pPr>
            <a:r>
              <a:rPr lang="en-US" dirty="0">
                <a:solidFill>
                  <a:srgbClr val="1A3B5B"/>
                </a:solidFill>
              </a:rPr>
              <a:t>Reality: </a:t>
            </a:r>
            <a:r>
              <a:rPr lang="en-US" sz="1800" dirty="0">
                <a:solidFill>
                  <a:srgbClr val="1A3B5B"/>
                </a:solidFill>
              </a:rPr>
              <a:t>Search results and content negotiation funnel users to their preferred language.</a:t>
            </a:r>
            <a:endParaRPr lang="en-US" dirty="0">
              <a:solidFill>
                <a:srgbClr val="1A3B5B"/>
              </a:solidFill>
            </a:endParaRPr>
          </a:p>
          <a:p>
            <a:pPr marL="285750" indent="-285750" fontAlgn="base">
              <a:buClr>
                <a:srgbClr val="1A3B5B"/>
              </a:buClr>
              <a:buFont typeface="Wingdings" pitchFamily="2" charset="2"/>
              <a:buChar char="§"/>
            </a:pPr>
            <a:r>
              <a:rPr lang="en-US" dirty="0">
                <a:solidFill>
                  <a:srgbClr val="1A3B5B"/>
                </a:solidFill>
              </a:rPr>
              <a:t>Language of page is important for multilingual users.</a:t>
            </a:r>
          </a:p>
        </p:txBody>
      </p:sp>
    </p:spTree>
    <p:extLst>
      <p:ext uri="{BB962C8B-B14F-4D97-AF65-F5344CB8AC3E}">
        <p14:creationId xmlns:p14="http://schemas.microsoft.com/office/powerpoint/2010/main" val="19246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3756FD4-9481-578D-C3BC-004335DE1490}"/>
              </a:ext>
            </a:extLst>
          </p:cNvPr>
          <p:cNvSpPr>
            <a:spLocks noGrp="1"/>
          </p:cNvSpPr>
          <p:nvPr>
            <p:ph type="title"/>
          </p:nvPr>
        </p:nvSpPr>
        <p:spPr>
          <a:xfrm>
            <a:off x="1258802" y="2467951"/>
            <a:ext cx="9674395" cy="961049"/>
          </a:xfrm>
        </p:spPr>
        <p:txBody>
          <a:bodyPr>
            <a:normAutofit fontScale="90000"/>
          </a:bodyPr>
          <a:lstStyle/>
          <a:p>
            <a:pPr algn="ctr"/>
            <a:r>
              <a:rPr lang="en-US" dirty="0"/>
              <a:t>Who is excluded because of</a:t>
            </a:r>
            <a:br>
              <a:rPr lang="en-US" dirty="0"/>
            </a:br>
            <a:r>
              <a:rPr lang="en-US" dirty="0"/>
              <a:t>language and disability?</a:t>
            </a:r>
          </a:p>
        </p:txBody>
      </p:sp>
    </p:spTree>
    <p:extLst>
      <p:ext uri="{BB962C8B-B14F-4D97-AF65-F5344CB8AC3E}">
        <p14:creationId xmlns:p14="http://schemas.microsoft.com/office/powerpoint/2010/main" val="19069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897F-A4DE-265F-E420-3B6D575C1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E22AD-E1AF-1123-F848-C045EF0AC9D9}"/>
              </a:ext>
            </a:extLst>
          </p:cNvPr>
          <p:cNvSpPr>
            <a:spLocks noGrp="1"/>
          </p:cNvSpPr>
          <p:nvPr>
            <p:ph type="title"/>
          </p:nvPr>
        </p:nvSpPr>
        <p:spPr>
          <a:xfrm>
            <a:off x="503447" y="209677"/>
            <a:ext cx="11059287" cy="877239"/>
          </a:xfrm>
        </p:spPr>
        <p:txBody>
          <a:bodyPr>
            <a:normAutofit/>
          </a:bodyPr>
          <a:lstStyle/>
          <a:p>
            <a:r>
              <a:rPr lang="en-US" dirty="0"/>
              <a:t>Sign language observations</a:t>
            </a:r>
          </a:p>
        </p:txBody>
      </p:sp>
      <p:sp>
        <p:nvSpPr>
          <p:cNvPr id="5" name="Content Placeholder 2">
            <a:extLst>
              <a:ext uri="{FF2B5EF4-FFF2-40B4-BE49-F238E27FC236}">
                <a16:creationId xmlns:a16="http://schemas.microsoft.com/office/drawing/2014/main" id="{10DEDAFD-AE17-C270-9F9C-40C02A3552C6}"/>
              </a:ext>
            </a:extLst>
          </p:cNvPr>
          <p:cNvSpPr>
            <a:spLocks noGrp="1"/>
          </p:cNvSpPr>
          <p:nvPr>
            <p:ph sz="quarter" idx="10"/>
          </p:nvPr>
        </p:nvSpPr>
        <p:spPr>
          <a:xfrm>
            <a:off x="960120" y="1371600"/>
            <a:ext cx="7498080" cy="3977640"/>
          </a:xfrm>
        </p:spPr>
        <p:txBody>
          <a:bodyPr>
            <a:normAutofit/>
          </a:bodyPr>
          <a:lstStyle/>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Participant: Monica; American Sign Language and English; Deaf linguist</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Participant: Anja (name changed); German, German Sign Language, and English; hearing interpreter</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Insights:</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Sign language means video.</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Writing systems exist in academia only, so digital sign language experiences are never monolingual (e.g., German text UI with German Sign Language videos).</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Video messaging is easy, but video creation workflows for websites are more burdensome for sign language content creators.</a:t>
            </a:r>
          </a:p>
        </p:txBody>
      </p:sp>
    </p:spTree>
    <p:extLst>
      <p:ext uri="{BB962C8B-B14F-4D97-AF65-F5344CB8AC3E}">
        <p14:creationId xmlns:p14="http://schemas.microsoft.com/office/powerpoint/2010/main" val="40768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180F3-C2D7-1CB6-3636-6770BA23429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3FD8B8E-F7C1-C8FD-2256-728D153B53FA}"/>
              </a:ext>
            </a:extLst>
          </p:cNvPr>
          <p:cNvSpPr>
            <a:spLocks noGrp="1"/>
          </p:cNvSpPr>
          <p:nvPr>
            <p:ph type="title"/>
          </p:nvPr>
        </p:nvSpPr>
        <p:spPr>
          <a:xfrm>
            <a:off x="1258802" y="2467951"/>
            <a:ext cx="9674395" cy="961049"/>
          </a:xfrm>
        </p:spPr>
        <p:txBody>
          <a:bodyPr>
            <a:normAutofit/>
          </a:bodyPr>
          <a:lstStyle/>
          <a:p>
            <a:pPr algn="ctr"/>
            <a:r>
              <a:rPr lang="en-US" dirty="0"/>
              <a:t>Actions for better language access</a:t>
            </a:r>
          </a:p>
        </p:txBody>
      </p:sp>
    </p:spTree>
    <p:extLst>
      <p:ext uri="{BB962C8B-B14F-4D97-AF65-F5344CB8AC3E}">
        <p14:creationId xmlns:p14="http://schemas.microsoft.com/office/powerpoint/2010/main" val="3678638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AD016-8C66-6F1E-A880-B323AB1E6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6C15C-785D-EF55-28E3-6503D3213D9E}"/>
              </a:ext>
            </a:extLst>
          </p:cNvPr>
          <p:cNvSpPr>
            <a:spLocks noGrp="1"/>
          </p:cNvSpPr>
          <p:nvPr>
            <p:ph type="title"/>
          </p:nvPr>
        </p:nvSpPr>
        <p:spPr>
          <a:xfrm>
            <a:off x="503447" y="209677"/>
            <a:ext cx="11059287" cy="877239"/>
          </a:xfrm>
        </p:spPr>
        <p:txBody>
          <a:bodyPr/>
          <a:lstStyle/>
          <a:p>
            <a:r>
              <a:rPr lang="en-US" dirty="0"/>
              <a:t>Ideas for users, feasible today</a:t>
            </a:r>
          </a:p>
        </p:txBody>
      </p:sp>
      <p:sp>
        <p:nvSpPr>
          <p:cNvPr id="5" name="Content Placeholder 2">
            <a:extLst>
              <a:ext uri="{FF2B5EF4-FFF2-40B4-BE49-F238E27FC236}">
                <a16:creationId xmlns:a16="http://schemas.microsoft.com/office/drawing/2014/main" id="{690B2C9E-3290-D177-EEBD-BFE7F02B975D}"/>
              </a:ext>
            </a:extLst>
          </p:cNvPr>
          <p:cNvSpPr>
            <a:spLocks noGrp="1"/>
          </p:cNvSpPr>
          <p:nvPr>
            <p:ph sz="quarter" idx="10"/>
          </p:nvPr>
        </p:nvSpPr>
        <p:spPr>
          <a:xfrm>
            <a:off x="960120" y="1371600"/>
            <a:ext cx="7498080" cy="3977640"/>
          </a:xfrm>
        </p:spPr>
        <p:txBody>
          <a:bodyPr>
            <a:normAutofit/>
          </a:bodyPr>
          <a:lstStyle/>
          <a:p>
            <a:pPr marL="285750" indent="-285750" fontAlgn="base">
              <a:buClr>
                <a:srgbClr val="1A3B5B"/>
              </a:buClr>
              <a:buFont typeface="Wingdings" pitchFamily="2" charset="2"/>
              <a:buChar char="§"/>
            </a:pPr>
            <a:r>
              <a:rPr lang="en-US" dirty="0">
                <a:solidFill>
                  <a:srgbClr val="1A3B5B"/>
                </a:solidFill>
              </a:rPr>
              <a:t>Set content preferences in the platform</a:t>
            </a:r>
          </a:p>
          <a:p>
            <a:pPr marL="285750" indent="-285750" fontAlgn="base">
              <a:buClr>
                <a:srgbClr val="1A3B5B"/>
              </a:buClr>
              <a:buFont typeface="Wingdings" pitchFamily="2" charset="2"/>
              <a:buChar char="§"/>
            </a:pPr>
            <a:r>
              <a:rPr lang="en-US" dirty="0">
                <a:solidFill>
                  <a:srgbClr val="1A3B5B"/>
                </a:solidFill>
              </a:rPr>
              <a:t>Set up input methods</a:t>
            </a:r>
          </a:p>
          <a:p>
            <a:pPr marL="285750" indent="-285750" fontAlgn="base">
              <a:buClr>
                <a:srgbClr val="1A3B5B"/>
              </a:buClr>
              <a:buFont typeface="Wingdings" pitchFamily="2" charset="2"/>
              <a:buChar char="§"/>
            </a:pPr>
            <a:r>
              <a:rPr lang="en-US" dirty="0">
                <a:solidFill>
                  <a:srgbClr val="1A3B5B"/>
                </a:solidFill>
              </a:rPr>
              <a:t>Compare apps, assistive technologies, speech engines</a:t>
            </a:r>
          </a:p>
          <a:p>
            <a:pPr marL="285750" indent="-285750" fontAlgn="base">
              <a:buClr>
                <a:srgbClr val="1A3B5B"/>
              </a:buClr>
              <a:buFont typeface="Wingdings" pitchFamily="2" charset="2"/>
              <a:buChar char="§"/>
            </a:pPr>
            <a:r>
              <a:rPr lang="en-US" dirty="0">
                <a:solidFill>
                  <a:srgbClr val="1A3B5B"/>
                </a:solidFill>
              </a:rPr>
              <a:t>Try a different voice speed or pitch per language</a:t>
            </a:r>
          </a:p>
          <a:p>
            <a:pPr marL="285750" indent="-285750" fontAlgn="base">
              <a:buClr>
                <a:srgbClr val="1A3B5B"/>
              </a:buClr>
              <a:buFont typeface="Wingdings" pitchFamily="2" charset="2"/>
              <a:buChar char="§"/>
            </a:pPr>
            <a:r>
              <a:rPr lang="en-US" b="0" i="0" dirty="0">
                <a:solidFill>
                  <a:srgbClr val="1A3B5B"/>
                </a:solidFill>
                <a:effectLst/>
              </a:rPr>
              <a:t>Complain if something doesn’t work well</a:t>
            </a:r>
          </a:p>
        </p:txBody>
      </p:sp>
    </p:spTree>
    <p:extLst>
      <p:ext uri="{BB962C8B-B14F-4D97-AF65-F5344CB8AC3E}">
        <p14:creationId xmlns:p14="http://schemas.microsoft.com/office/powerpoint/2010/main" val="190180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C2312-9E73-2EDD-2541-6B03BDAE3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AD6C4-2DAE-05B2-2680-6E46D71DD5EA}"/>
              </a:ext>
            </a:extLst>
          </p:cNvPr>
          <p:cNvSpPr>
            <a:spLocks noGrp="1"/>
          </p:cNvSpPr>
          <p:nvPr>
            <p:ph type="title"/>
          </p:nvPr>
        </p:nvSpPr>
        <p:spPr>
          <a:xfrm>
            <a:off x="1173479" y="-712228"/>
            <a:ext cx="9845042" cy="712227"/>
          </a:xfrm>
        </p:spPr>
        <p:txBody>
          <a:bodyPr anchor="t">
            <a:normAutofit fontScale="90000"/>
          </a:bodyPr>
          <a:lstStyle/>
          <a:p>
            <a:r>
              <a:rPr lang="en-US" dirty="0"/>
              <a:t>Preferred languages in OS and browser</a:t>
            </a:r>
          </a:p>
        </p:txBody>
      </p:sp>
      <p:sp>
        <p:nvSpPr>
          <p:cNvPr id="12" name="TextBox 11">
            <a:extLst>
              <a:ext uri="{FF2B5EF4-FFF2-40B4-BE49-F238E27FC236}">
                <a16:creationId xmlns:a16="http://schemas.microsoft.com/office/drawing/2014/main" id="{3FA5CA2F-883B-DD15-DE1E-18C85A10AB80}"/>
              </a:ext>
            </a:extLst>
          </p:cNvPr>
          <p:cNvSpPr txBox="1"/>
          <p:nvPr/>
        </p:nvSpPr>
        <p:spPr>
          <a:xfrm>
            <a:off x="1544451" y="5923501"/>
            <a:ext cx="3405896" cy="527541"/>
          </a:xfrm>
          <a:prstGeom prst="rect">
            <a:avLst/>
          </a:prstGeom>
          <a:noFill/>
        </p:spPr>
        <p:txBody>
          <a:bodyPr wrap="square" rtlCol="0" anchor="ctr" anchorCtr="0">
            <a:noAutofit/>
          </a:bodyPr>
          <a:lstStyle/>
          <a:p>
            <a:pPr algn="ctr"/>
            <a:r>
              <a:rPr lang="en-US" dirty="0">
                <a:solidFill>
                  <a:schemeClr val="accent1">
                    <a:lumMod val="10000"/>
                  </a:schemeClr>
                </a:solidFill>
              </a:rPr>
              <a:t>Android</a:t>
            </a:r>
          </a:p>
        </p:txBody>
      </p:sp>
      <p:pic>
        <p:nvPicPr>
          <p:cNvPr id="9" name="Picture 8" descr="Languages: Your system, apps, and websites use the first supported language from your preferred languages">
            <a:extLst>
              <a:ext uri="{FF2B5EF4-FFF2-40B4-BE49-F238E27FC236}">
                <a16:creationId xmlns:a16="http://schemas.microsoft.com/office/drawing/2014/main" id="{82CEDC90-E93E-B62B-6F3D-D0DD60D70FF3}"/>
              </a:ext>
            </a:extLst>
          </p:cNvPr>
          <p:cNvPicPr>
            <a:picLocks noChangeAspect="1"/>
          </p:cNvPicPr>
          <p:nvPr/>
        </p:nvPicPr>
        <p:blipFill>
          <a:blip r:embed="rId3"/>
          <a:stretch>
            <a:fillRect/>
          </a:stretch>
        </p:blipFill>
        <p:spPr>
          <a:xfrm>
            <a:off x="1544451" y="934494"/>
            <a:ext cx="3405896" cy="4989007"/>
          </a:xfrm>
          <a:prstGeom prst="rect">
            <a:avLst/>
          </a:prstGeom>
        </p:spPr>
      </p:pic>
      <p:sp>
        <p:nvSpPr>
          <p:cNvPr id="10" name="TextBox 9">
            <a:extLst>
              <a:ext uri="{FF2B5EF4-FFF2-40B4-BE49-F238E27FC236}">
                <a16:creationId xmlns:a16="http://schemas.microsoft.com/office/drawing/2014/main" id="{4CD346BA-17FD-391C-AFB1-99C4F5B56BF5}"/>
              </a:ext>
            </a:extLst>
          </p:cNvPr>
          <p:cNvSpPr txBox="1"/>
          <p:nvPr/>
        </p:nvSpPr>
        <p:spPr>
          <a:xfrm>
            <a:off x="5683877" y="5520868"/>
            <a:ext cx="5906012" cy="527541"/>
          </a:xfrm>
          <a:prstGeom prst="rect">
            <a:avLst/>
          </a:prstGeom>
          <a:noFill/>
        </p:spPr>
        <p:txBody>
          <a:bodyPr wrap="square" rtlCol="0" anchor="ctr" anchorCtr="0">
            <a:noAutofit/>
          </a:bodyPr>
          <a:lstStyle/>
          <a:p>
            <a:pPr algn="ctr"/>
            <a:r>
              <a:rPr lang="en-US" dirty="0">
                <a:solidFill>
                  <a:schemeClr val="accent1">
                    <a:lumMod val="10000"/>
                  </a:schemeClr>
                </a:solidFill>
              </a:rPr>
              <a:t>Firefox (Windows)</a:t>
            </a:r>
          </a:p>
        </p:txBody>
      </p:sp>
      <p:pic>
        <p:nvPicPr>
          <p:cNvPr id="7" name="Picture 6" descr="Webpage Language Settings: Web pages are sometimes offered in more than one language. Choose languages for displaying these web pages, in order of preference">
            <a:extLst>
              <a:ext uri="{FF2B5EF4-FFF2-40B4-BE49-F238E27FC236}">
                <a16:creationId xmlns:a16="http://schemas.microsoft.com/office/drawing/2014/main" id="{58D0B199-D114-6B88-BEA8-080241BB5A00}"/>
              </a:ext>
            </a:extLst>
          </p:cNvPr>
          <p:cNvPicPr>
            <a:picLocks noChangeAspect="1"/>
          </p:cNvPicPr>
          <p:nvPr/>
        </p:nvPicPr>
        <p:blipFill>
          <a:blip r:embed="rId4"/>
          <a:stretch>
            <a:fillRect/>
          </a:stretch>
        </p:blipFill>
        <p:spPr>
          <a:xfrm>
            <a:off x="5683877" y="1337125"/>
            <a:ext cx="5906012" cy="4183743"/>
          </a:xfrm>
          <a:prstGeom prst="rect">
            <a:avLst/>
          </a:prstGeom>
        </p:spPr>
      </p:pic>
    </p:spTree>
    <p:extLst>
      <p:ext uri="{BB962C8B-B14F-4D97-AF65-F5344CB8AC3E}">
        <p14:creationId xmlns:p14="http://schemas.microsoft.com/office/powerpoint/2010/main" val="3760823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4BF1-4C96-E9C0-0213-1AF0CFE88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256CF-E15E-2167-7761-E89BA5F36D76}"/>
              </a:ext>
            </a:extLst>
          </p:cNvPr>
          <p:cNvSpPr>
            <a:spLocks noGrp="1"/>
          </p:cNvSpPr>
          <p:nvPr>
            <p:ph type="title"/>
          </p:nvPr>
        </p:nvSpPr>
        <p:spPr>
          <a:xfrm>
            <a:off x="503447" y="209677"/>
            <a:ext cx="11059287" cy="877239"/>
          </a:xfrm>
        </p:spPr>
        <p:txBody>
          <a:bodyPr/>
          <a:lstStyle/>
          <a:p>
            <a:r>
              <a:rPr lang="en-US" dirty="0"/>
              <a:t>Ideas for web and app dev teams</a:t>
            </a:r>
          </a:p>
        </p:txBody>
      </p:sp>
      <p:sp>
        <p:nvSpPr>
          <p:cNvPr id="5" name="Content Placeholder 2">
            <a:extLst>
              <a:ext uri="{FF2B5EF4-FFF2-40B4-BE49-F238E27FC236}">
                <a16:creationId xmlns:a16="http://schemas.microsoft.com/office/drawing/2014/main" id="{BDEFC6CA-6A7E-7E53-325A-54559A145EEB}"/>
              </a:ext>
            </a:extLst>
          </p:cNvPr>
          <p:cNvSpPr>
            <a:spLocks noGrp="1"/>
          </p:cNvSpPr>
          <p:nvPr>
            <p:ph sz="quarter" idx="10"/>
          </p:nvPr>
        </p:nvSpPr>
        <p:spPr>
          <a:xfrm>
            <a:off x="960119" y="1371600"/>
            <a:ext cx="8977701" cy="3977640"/>
          </a:xfrm>
        </p:spPr>
        <p:txBody>
          <a:bodyPr>
            <a:normAutofit/>
          </a:bodyPr>
          <a:lstStyle/>
          <a:p>
            <a:pPr marL="285750" indent="-285750" fontAlgn="base">
              <a:buClr>
                <a:srgbClr val="1A3B5B"/>
              </a:buClr>
              <a:buFont typeface="Wingdings" pitchFamily="2" charset="2"/>
              <a:buChar char="§"/>
            </a:pPr>
            <a:r>
              <a:rPr lang="en-US" b="0" i="0" dirty="0">
                <a:solidFill>
                  <a:srgbClr val="1A3B5B"/>
                </a:solidFill>
                <a:effectLst/>
              </a:rPr>
              <a:t>Recruit a culturally diverse team</a:t>
            </a:r>
          </a:p>
          <a:p>
            <a:pPr marL="285750" indent="-285750" fontAlgn="base">
              <a:buClr>
                <a:srgbClr val="1A3B5B"/>
              </a:buClr>
              <a:buFont typeface="Wingdings" pitchFamily="2" charset="2"/>
              <a:buChar char="§"/>
            </a:pPr>
            <a:r>
              <a:rPr lang="en-US" dirty="0">
                <a:solidFill>
                  <a:srgbClr val="1A3B5B"/>
                </a:solidFill>
              </a:rPr>
              <a:t>Localize all the things</a:t>
            </a:r>
          </a:p>
          <a:p>
            <a:pPr marL="285750" indent="-285750" fontAlgn="base">
              <a:buClr>
                <a:srgbClr val="1A3B5B"/>
              </a:buClr>
              <a:buFont typeface="Wingdings" pitchFamily="2" charset="2"/>
              <a:buChar char="§"/>
            </a:pPr>
            <a:r>
              <a:rPr lang="en-US" dirty="0">
                <a:solidFill>
                  <a:srgbClr val="1A3B5B"/>
                </a:solidFill>
              </a:rPr>
              <a:t>If a language has incomplete AT support, add a lingua franca</a:t>
            </a:r>
          </a:p>
          <a:p>
            <a:pPr marL="285750" indent="-285750" fontAlgn="base">
              <a:buClr>
                <a:srgbClr val="1A3B5B"/>
              </a:buClr>
              <a:buFont typeface="Wingdings" pitchFamily="2" charset="2"/>
              <a:buChar char="§"/>
            </a:pPr>
            <a:r>
              <a:rPr lang="en-US" dirty="0">
                <a:solidFill>
                  <a:srgbClr val="1A3B5B"/>
                </a:solidFill>
              </a:rPr>
              <a:t>Consider recorded content for sign languages and unsupported languages</a:t>
            </a:r>
          </a:p>
          <a:p>
            <a:pPr marL="285750" indent="-285750" fontAlgn="base">
              <a:buClr>
                <a:srgbClr val="1A3B5B"/>
              </a:buClr>
              <a:buFont typeface="Wingdings" pitchFamily="2" charset="2"/>
              <a:buChar char="§"/>
            </a:pPr>
            <a:r>
              <a:rPr lang="en-US" dirty="0">
                <a:solidFill>
                  <a:srgbClr val="1A3B5B"/>
                </a:solidFill>
              </a:rPr>
              <a:t>Documentation and support: explain languages and AT compatibility</a:t>
            </a:r>
          </a:p>
          <a:p>
            <a:pPr marL="285750" indent="-285750" fontAlgn="base">
              <a:buClr>
                <a:srgbClr val="1A3B5B"/>
              </a:buClr>
              <a:buFont typeface="Wingdings" pitchFamily="2" charset="2"/>
              <a:buChar char="§"/>
            </a:pPr>
            <a:r>
              <a:rPr lang="en-US" dirty="0">
                <a:solidFill>
                  <a:srgbClr val="1A3B5B"/>
                </a:solidFill>
              </a:rPr>
              <a:t>Eschew obfuscation</a:t>
            </a:r>
          </a:p>
        </p:txBody>
      </p:sp>
    </p:spTree>
    <p:extLst>
      <p:ext uri="{BB962C8B-B14F-4D97-AF65-F5344CB8AC3E}">
        <p14:creationId xmlns:p14="http://schemas.microsoft.com/office/powerpoint/2010/main" val="13436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9C87-E4AD-D646-2D13-B6075DED3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A3764-530B-7DA3-48DB-6288030D5108}"/>
              </a:ext>
            </a:extLst>
          </p:cNvPr>
          <p:cNvSpPr>
            <a:spLocks noGrp="1"/>
          </p:cNvSpPr>
          <p:nvPr>
            <p:ph type="title"/>
          </p:nvPr>
        </p:nvSpPr>
        <p:spPr>
          <a:xfrm>
            <a:off x="503447" y="209677"/>
            <a:ext cx="11059287" cy="877239"/>
          </a:xfrm>
        </p:spPr>
        <p:txBody>
          <a:bodyPr/>
          <a:lstStyle/>
          <a:p>
            <a:r>
              <a:rPr lang="en-US" dirty="0"/>
              <a:t>Ideas for AT and platform</a:t>
            </a:r>
          </a:p>
        </p:txBody>
      </p:sp>
      <p:sp>
        <p:nvSpPr>
          <p:cNvPr id="5" name="Content Placeholder 2">
            <a:extLst>
              <a:ext uri="{FF2B5EF4-FFF2-40B4-BE49-F238E27FC236}">
                <a16:creationId xmlns:a16="http://schemas.microsoft.com/office/drawing/2014/main" id="{00E5A7E0-C09B-4389-88F6-BCD468BC5AFF}"/>
              </a:ext>
            </a:extLst>
          </p:cNvPr>
          <p:cNvSpPr>
            <a:spLocks noGrp="1"/>
          </p:cNvSpPr>
          <p:nvPr>
            <p:ph sz="quarter" idx="10"/>
          </p:nvPr>
        </p:nvSpPr>
        <p:spPr>
          <a:xfrm>
            <a:off x="960119" y="1371600"/>
            <a:ext cx="8143687" cy="3977640"/>
          </a:xfrm>
        </p:spPr>
        <p:txBody>
          <a:bodyPr>
            <a:normAutofit/>
          </a:bodyPr>
          <a:lstStyle/>
          <a:p>
            <a:pPr marL="285750" indent="-285750" fontAlgn="base">
              <a:spcBef>
                <a:spcPts val="600"/>
              </a:spcBef>
              <a:spcAft>
                <a:spcPts val="600"/>
              </a:spcAft>
              <a:buClr>
                <a:srgbClr val="1A3B5B"/>
              </a:buClr>
              <a:buFont typeface="Wingdings" pitchFamily="2" charset="2"/>
              <a:buChar char="§"/>
            </a:pPr>
            <a:r>
              <a:rPr lang="en-US" sz="1600" b="0" i="0" dirty="0">
                <a:solidFill>
                  <a:srgbClr val="1A3B5B"/>
                </a:solidFill>
                <a:effectLst/>
              </a:rPr>
              <a:t>Fix known bugs</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Somehow fix the label problems</a:t>
            </a:r>
            <a:endParaRPr lang="en-US" sz="1600" b="0" i="0" dirty="0">
              <a:solidFill>
                <a:srgbClr val="1A3B5B"/>
              </a:solidFill>
              <a:effectLst/>
            </a:endParaRPr>
          </a:p>
          <a:p>
            <a:pPr marL="285750" indent="-285750" fontAlgn="base">
              <a:spcBef>
                <a:spcPts val="600"/>
              </a:spcBef>
              <a:spcAft>
                <a:spcPts val="600"/>
              </a:spcAft>
              <a:buClr>
                <a:srgbClr val="1A3B5B"/>
              </a:buClr>
              <a:buFont typeface="Wingdings" pitchFamily="2" charset="2"/>
              <a:buChar char="§"/>
            </a:pPr>
            <a:r>
              <a:rPr lang="en-US" sz="1600" b="0" i="0" dirty="0">
                <a:solidFill>
                  <a:srgbClr val="1A3B5B"/>
                </a:solidFill>
                <a:effectLst/>
              </a:rPr>
              <a:t>Offer language switching for element roles and properties</a:t>
            </a:r>
          </a:p>
          <a:p>
            <a:pPr marL="285750" indent="-285750" fontAlgn="base">
              <a:spcBef>
                <a:spcPts val="600"/>
              </a:spcBef>
              <a:spcAft>
                <a:spcPts val="600"/>
              </a:spcAft>
              <a:buClr>
                <a:srgbClr val="1A3B5B"/>
              </a:buClr>
              <a:buFont typeface="Wingdings" pitchFamily="2" charset="2"/>
              <a:buChar char="§"/>
            </a:pPr>
            <a:r>
              <a:rPr lang="en-US" sz="1600" b="0" i="0" dirty="0">
                <a:solidFill>
                  <a:srgbClr val="1A3B5B"/>
                </a:solidFill>
                <a:effectLst/>
              </a:rPr>
              <a:t>Announce the name of a language</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Accelerate adding more languages and scripts, in culturally appropriate ways</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AT user interface</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Speech synthesizers</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Braille</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Voice recognition</a:t>
            </a:r>
          </a:p>
        </p:txBody>
      </p:sp>
    </p:spTree>
    <p:extLst>
      <p:ext uri="{BB962C8B-B14F-4D97-AF65-F5344CB8AC3E}">
        <p14:creationId xmlns:p14="http://schemas.microsoft.com/office/powerpoint/2010/main" val="36098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7223-5DEA-7612-6041-878D6FAC652D}"/>
              </a:ext>
            </a:extLst>
          </p:cNvPr>
          <p:cNvSpPr>
            <a:spLocks noGrp="1"/>
          </p:cNvSpPr>
          <p:nvPr>
            <p:ph type="title"/>
          </p:nvPr>
        </p:nvSpPr>
        <p:spPr>
          <a:xfrm>
            <a:off x="1097772" y="210312"/>
            <a:ext cx="9315006" cy="925793"/>
          </a:xfrm>
        </p:spPr>
        <p:txBody>
          <a:bodyPr>
            <a:normAutofit/>
          </a:bodyPr>
          <a:lstStyle/>
          <a:p>
            <a:r>
              <a:rPr lang="en-US" dirty="0"/>
              <a:t>Language growth in </a:t>
            </a:r>
            <a:r>
              <a:rPr lang="en-US" dirty="0" err="1"/>
              <a:t>Gboard</a:t>
            </a:r>
            <a:endParaRPr lang="en-US" dirty="0"/>
          </a:p>
        </p:txBody>
      </p:sp>
      <p:pic>
        <p:nvPicPr>
          <p:cNvPr id="13" name="Picture 12" descr="Gboard Language Varieties by Year: 6 in 2016, 185 in 2017, 500 in 2019, 916 in 2025">
            <a:extLst>
              <a:ext uri="{FF2B5EF4-FFF2-40B4-BE49-F238E27FC236}">
                <a16:creationId xmlns:a16="http://schemas.microsoft.com/office/drawing/2014/main" id="{AEA2A29F-B4A8-B633-3A54-32A1E9D6C466}"/>
              </a:ext>
            </a:extLst>
          </p:cNvPr>
          <p:cNvPicPr>
            <a:picLocks noChangeAspect="1"/>
          </p:cNvPicPr>
          <p:nvPr/>
        </p:nvPicPr>
        <p:blipFill>
          <a:blip r:embed="rId3"/>
          <a:stretch>
            <a:fillRect/>
          </a:stretch>
        </p:blipFill>
        <p:spPr>
          <a:xfrm>
            <a:off x="2773392" y="1420955"/>
            <a:ext cx="7500582" cy="4533035"/>
          </a:xfrm>
          <a:prstGeom prst="rect">
            <a:avLst/>
          </a:prstGeom>
        </p:spPr>
      </p:pic>
    </p:spTree>
    <p:extLst>
      <p:ext uri="{BB962C8B-B14F-4D97-AF65-F5344CB8AC3E}">
        <p14:creationId xmlns:p14="http://schemas.microsoft.com/office/powerpoint/2010/main" val="71232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CFA8D-80FD-A537-0AD5-7CD794202EF8}"/>
              </a:ext>
            </a:extLst>
          </p:cNvPr>
          <p:cNvSpPr>
            <a:spLocks noGrp="1"/>
          </p:cNvSpPr>
          <p:nvPr>
            <p:ph type="title"/>
          </p:nvPr>
        </p:nvSpPr>
        <p:spPr>
          <a:xfrm>
            <a:off x="4093787" y="1303600"/>
            <a:ext cx="4004426" cy="1325563"/>
          </a:xfrm>
        </p:spPr>
        <p:txBody>
          <a:bodyPr>
            <a:normAutofit/>
          </a:bodyPr>
          <a:lstStyle/>
          <a:p>
            <a:pPr algn="ctr"/>
            <a:r>
              <a:rPr lang="en-US" sz="4800" dirty="0"/>
              <a:t>Questions?</a:t>
            </a:r>
          </a:p>
        </p:txBody>
      </p:sp>
      <p:sp>
        <p:nvSpPr>
          <p:cNvPr id="13" name="TextBox 12">
            <a:extLst>
              <a:ext uri="{FF2B5EF4-FFF2-40B4-BE49-F238E27FC236}">
                <a16:creationId xmlns:a16="http://schemas.microsoft.com/office/drawing/2014/main" id="{BEAB21C7-7C02-D669-9118-67A34A47453F}"/>
              </a:ext>
            </a:extLst>
          </p:cNvPr>
          <p:cNvSpPr txBox="1"/>
          <p:nvPr/>
        </p:nvSpPr>
        <p:spPr>
          <a:xfrm>
            <a:off x="5190375" y="5040634"/>
            <a:ext cx="4634108" cy="954107"/>
          </a:xfrm>
          <a:prstGeom prst="rect">
            <a:avLst/>
          </a:prstGeom>
          <a:noFill/>
        </p:spPr>
        <p:txBody>
          <a:bodyPr wrap="square">
            <a:spAutoFit/>
          </a:bodyPr>
          <a:lstStyle/>
          <a:p>
            <a:r>
              <a:rPr lang="en-US" sz="1600" dirty="0">
                <a:solidFill>
                  <a:schemeClr val="bg1"/>
                </a:solidFill>
              </a:rPr>
              <a:t>Presentation and demos:</a:t>
            </a:r>
            <a:br>
              <a:rPr lang="en-US" sz="1600" dirty="0">
                <a:solidFill>
                  <a:schemeClr val="bg1"/>
                </a:solidFill>
              </a:rPr>
            </a:br>
            <a:br>
              <a:rPr lang="en-US" sz="2000" dirty="0">
                <a:solidFill>
                  <a:schemeClr val="bg1"/>
                </a:solidFill>
              </a:rPr>
            </a:br>
            <a:r>
              <a:rPr lang="en-US" sz="2000" dirty="0">
                <a:solidFill>
                  <a:schemeClr val="bg1"/>
                </a:solidFill>
              </a:rPr>
              <a:t>thepaciellogroup.github.io/babel</a:t>
            </a:r>
          </a:p>
        </p:txBody>
      </p:sp>
      <p:grpSp>
        <p:nvGrpSpPr>
          <p:cNvPr id="12" name="Group 11" descr="QR code">
            <a:extLst>
              <a:ext uri="{FF2B5EF4-FFF2-40B4-BE49-F238E27FC236}">
                <a16:creationId xmlns:a16="http://schemas.microsoft.com/office/drawing/2014/main" id="{05319E0C-CC09-A331-B9D0-2364B129B487}"/>
              </a:ext>
            </a:extLst>
          </p:cNvPr>
          <p:cNvGrpSpPr/>
          <p:nvPr/>
        </p:nvGrpSpPr>
        <p:grpSpPr>
          <a:xfrm>
            <a:off x="2946669" y="4608088"/>
            <a:ext cx="2017217" cy="1892624"/>
            <a:chOff x="8581293" y="2629163"/>
            <a:chExt cx="3416440" cy="3205424"/>
          </a:xfrm>
        </p:grpSpPr>
        <p:sp>
          <p:nvSpPr>
            <p:cNvPr id="14" name="Rectangle 13">
              <a:extLst>
                <a:ext uri="{FF2B5EF4-FFF2-40B4-BE49-F238E27FC236}">
                  <a16:creationId xmlns:a16="http://schemas.microsoft.com/office/drawing/2014/main" id="{A764100E-2356-D6B1-293F-92AAB530BACC}"/>
                </a:ext>
              </a:extLst>
            </p:cNvPr>
            <p:cNvSpPr/>
            <p:nvPr/>
          </p:nvSpPr>
          <p:spPr>
            <a:xfrm>
              <a:off x="8581293" y="2629163"/>
              <a:ext cx="3416440" cy="320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qr code on a white background&#10;&#10;AI-generated content may be incorrect.">
              <a:extLst>
                <a:ext uri="{FF2B5EF4-FFF2-40B4-BE49-F238E27FC236}">
                  <a16:creationId xmlns:a16="http://schemas.microsoft.com/office/drawing/2014/main" id="{2954E8E6-9259-3B12-898D-DE7715E19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4884" y="2907246"/>
              <a:ext cx="2629162" cy="2629162"/>
            </a:xfrm>
            <a:prstGeom prst="rect">
              <a:avLst/>
            </a:prstGeom>
          </p:spPr>
        </p:pic>
      </p:grpSp>
    </p:spTree>
    <p:extLst>
      <p:ext uri="{BB962C8B-B14F-4D97-AF65-F5344CB8AC3E}">
        <p14:creationId xmlns:p14="http://schemas.microsoft.com/office/powerpoint/2010/main" val="761050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7223-5DEA-7612-6041-878D6FAC652D}"/>
              </a:ext>
            </a:extLst>
          </p:cNvPr>
          <p:cNvSpPr>
            <a:spLocks noGrp="1"/>
          </p:cNvSpPr>
          <p:nvPr>
            <p:ph type="title"/>
          </p:nvPr>
        </p:nvSpPr>
        <p:spPr>
          <a:xfrm>
            <a:off x="1097772" y="210312"/>
            <a:ext cx="10027428" cy="925793"/>
          </a:xfrm>
        </p:spPr>
        <p:txBody>
          <a:bodyPr>
            <a:normAutofit/>
          </a:bodyPr>
          <a:lstStyle/>
          <a:p>
            <a:r>
              <a:rPr lang="en-US" dirty="0"/>
              <a:t>Up Next …</a:t>
            </a:r>
          </a:p>
        </p:txBody>
      </p:sp>
      <p:graphicFrame>
        <p:nvGraphicFramePr>
          <p:cNvPr id="4" name="Content Placeholder 3">
            <a:extLst>
              <a:ext uri="{FF2B5EF4-FFF2-40B4-BE49-F238E27FC236}">
                <a16:creationId xmlns:a16="http://schemas.microsoft.com/office/drawing/2014/main" id="{C129CDFB-90D4-80E3-F97C-84B77506A6F8}"/>
              </a:ext>
            </a:extLst>
          </p:cNvPr>
          <p:cNvGraphicFramePr>
            <a:graphicFrameLocks noGrp="1"/>
          </p:cNvGraphicFramePr>
          <p:nvPr>
            <p:ph idx="1"/>
          </p:nvPr>
        </p:nvGraphicFramePr>
        <p:xfrm>
          <a:off x="1097772" y="1471385"/>
          <a:ext cx="10921508" cy="3350027"/>
        </p:xfrm>
        <a:graphic>
          <a:graphicData uri="http://schemas.openxmlformats.org/drawingml/2006/table">
            <a:tbl>
              <a:tblPr firstRow="1" firstCol="1" bandRow="1"/>
              <a:tblGrid>
                <a:gridCol w="1289828">
                  <a:extLst>
                    <a:ext uri="{9D8B030D-6E8A-4147-A177-3AD203B41FA5}">
                      <a16:colId xmlns:a16="http://schemas.microsoft.com/office/drawing/2014/main" val="1666795463"/>
                    </a:ext>
                  </a:extLst>
                </a:gridCol>
                <a:gridCol w="5271885">
                  <a:extLst>
                    <a:ext uri="{9D8B030D-6E8A-4147-A177-3AD203B41FA5}">
                      <a16:colId xmlns:a16="http://schemas.microsoft.com/office/drawing/2014/main" val="433440210"/>
                    </a:ext>
                  </a:extLst>
                </a:gridCol>
                <a:gridCol w="2895520">
                  <a:extLst>
                    <a:ext uri="{9D8B030D-6E8A-4147-A177-3AD203B41FA5}">
                      <a16:colId xmlns:a16="http://schemas.microsoft.com/office/drawing/2014/main" val="2534577135"/>
                    </a:ext>
                  </a:extLst>
                </a:gridCol>
                <a:gridCol w="1464275">
                  <a:extLst>
                    <a:ext uri="{9D8B030D-6E8A-4147-A177-3AD203B41FA5}">
                      <a16:colId xmlns:a16="http://schemas.microsoft.com/office/drawing/2014/main" val="2179085894"/>
                    </a:ext>
                  </a:extLst>
                </a:gridCol>
              </a:tblGrid>
              <a:tr h="392671">
                <a:tc>
                  <a:txBody>
                    <a:bodyPr/>
                    <a:lstStyle/>
                    <a:p>
                      <a:pPr algn="ctr">
                        <a:lnSpc>
                          <a:spcPct val="150000"/>
                        </a:lnSpc>
                      </a:pPr>
                      <a:r>
                        <a:rPr lang="en-US" b="1" dirty="0">
                          <a:solidFill>
                            <a:schemeClr val="bg1"/>
                          </a:solidFill>
                        </a:rPr>
                        <a:t>Time</a:t>
                      </a:r>
                    </a:p>
                  </a:txBody>
                  <a:tcPr>
                    <a:solidFill>
                      <a:srgbClr val="1A3B5B"/>
                    </a:solidFill>
                  </a:tcPr>
                </a:tc>
                <a:tc>
                  <a:txBody>
                    <a:bodyPr/>
                    <a:lstStyle/>
                    <a:p>
                      <a:pPr algn="ctr">
                        <a:lnSpc>
                          <a:spcPct val="150000"/>
                        </a:lnSpc>
                      </a:pPr>
                      <a:r>
                        <a:rPr lang="en-US" b="1" dirty="0">
                          <a:solidFill>
                            <a:schemeClr val="bg1"/>
                          </a:solidFill>
                        </a:rPr>
                        <a:t>Session Title</a:t>
                      </a:r>
                    </a:p>
                  </a:txBody>
                  <a:tcPr>
                    <a:solidFill>
                      <a:srgbClr val="1A3B5B"/>
                    </a:solidFill>
                  </a:tcPr>
                </a:tc>
                <a:tc>
                  <a:txBody>
                    <a:bodyPr/>
                    <a:lstStyle/>
                    <a:p>
                      <a:pPr algn="ctr">
                        <a:lnSpc>
                          <a:spcPct val="150000"/>
                        </a:lnSpc>
                      </a:pPr>
                      <a:r>
                        <a:rPr lang="en-US" b="1" dirty="0">
                          <a:solidFill>
                            <a:schemeClr val="bg1"/>
                          </a:solidFill>
                        </a:rPr>
                        <a:t>Speaker(s)</a:t>
                      </a:r>
                    </a:p>
                  </a:txBody>
                  <a:tcPr>
                    <a:solidFill>
                      <a:srgbClr val="1A3B5B"/>
                    </a:solidFill>
                  </a:tcPr>
                </a:tc>
                <a:tc>
                  <a:txBody>
                    <a:bodyPr/>
                    <a:lstStyle/>
                    <a:p>
                      <a:pPr algn="ctr">
                        <a:lnSpc>
                          <a:spcPct val="150000"/>
                        </a:lnSpc>
                      </a:pPr>
                      <a:r>
                        <a:rPr lang="en-US" b="1" dirty="0">
                          <a:solidFill>
                            <a:schemeClr val="bg1"/>
                          </a:solidFill>
                        </a:rPr>
                        <a:t>Room</a:t>
                      </a:r>
                    </a:p>
                  </a:txBody>
                  <a:tcPr>
                    <a:solidFill>
                      <a:srgbClr val="1A3B5B"/>
                    </a:solidFill>
                  </a:tcPr>
                </a:tc>
                <a:extLst>
                  <a:ext uri="{0D108BD9-81ED-4DB2-BD59-A6C34878D82A}">
                    <a16:rowId xmlns:a16="http://schemas.microsoft.com/office/drawing/2014/main" val="3152879523"/>
                  </a:ext>
                </a:extLst>
              </a:tr>
              <a:tr h="691649">
                <a:tc>
                  <a:txBody>
                    <a:bodyPr/>
                    <a:lstStyle/>
                    <a:p>
                      <a:pPr marL="0" algn="ctr" defTabSz="914400" rtl="0" eaLnBrk="1" latinLnBrk="0" hangingPunct="1"/>
                      <a:r>
                        <a:rPr lang="en-US" sz="1600" b="0" i="0" kern="1200" dirty="0">
                          <a:solidFill>
                            <a:srgbClr val="1A3B5B"/>
                          </a:solidFill>
                          <a:effectLst/>
                          <a:latin typeface="+mn-lt"/>
                          <a:ea typeface="+mn-ea"/>
                          <a:cs typeface="+mn-cs"/>
                        </a:rPr>
                        <a:t>2:20 PM</a:t>
                      </a:r>
                    </a:p>
                  </a:txBody>
                  <a:tcPr anchor="ctr">
                    <a:noFill/>
                  </a:tcPr>
                </a:tc>
                <a:tc>
                  <a:txBody>
                    <a:bodyPr/>
                    <a:lstStyle/>
                    <a:p>
                      <a:pPr marL="0" algn="l" defTabSz="914400" rtl="0" eaLnBrk="1" latinLnBrk="0" hangingPunct="1"/>
                      <a:r>
                        <a:rPr lang="en-US" sz="1600" b="1" i="0" kern="1200" dirty="0">
                          <a:solidFill>
                            <a:srgbClr val="1A3B5B"/>
                          </a:solidFill>
                          <a:effectLst/>
                          <a:latin typeface="+mn-lt"/>
                          <a:ea typeface="+mn-ea"/>
                          <a:cs typeface="+mn-cs"/>
                        </a:rPr>
                        <a:t>A Call to Action: The Case for Accessibility Bounties in the Wild West of Free Open-Source Software Development</a:t>
                      </a:r>
                    </a:p>
                  </a:txBody>
                  <a:tcPr anchor="ctr">
                    <a:noFill/>
                  </a:tcPr>
                </a:tc>
                <a:tc>
                  <a:txBody>
                    <a:bodyPr/>
                    <a:lstStyle/>
                    <a:p>
                      <a:pPr marL="0" algn="ctr" defTabSz="914400" rtl="0" eaLnBrk="1" latinLnBrk="0" hangingPunct="1"/>
                      <a:r>
                        <a:rPr lang="en-US" sz="1600" b="0" i="0" kern="1200" dirty="0">
                          <a:solidFill>
                            <a:srgbClr val="1A3B5B"/>
                          </a:solidFill>
                          <a:effectLst/>
                          <a:latin typeface="+mn-lt"/>
                          <a:ea typeface="+mn-ea"/>
                          <a:cs typeface="+mn-cs"/>
                        </a:rPr>
                        <a:t>Jason Hester</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1A3B5B"/>
                          </a:solidFill>
                          <a:effectLst/>
                          <a:latin typeface="+mn-lt"/>
                          <a:ea typeface="+mn-ea"/>
                          <a:cs typeface="+mn-cs"/>
                        </a:rPr>
                        <a:t>Platinum 5</a:t>
                      </a:r>
                      <a:endParaRPr lang="en-US" sz="1600" dirty="0">
                        <a:solidFill>
                          <a:srgbClr val="1A3B5B"/>
                        </a:solidFill>
                      </a:endParaRPr>
                    </a:p>
                  </a:txBody>
                  <a:tcPr anchor="ctr">
                    <a:noFill/>
                  </a:tcPr>
                </a:tc>
                <a:extLst>
                  <a:ext uri="{0D108BD9-81ED-4DB2-BD59-A6C34878D82A}">
                    <a16:rowId xmlns:a16="http://schemas.microsoft.com/office/drawing/2014/main" val="3005557631"/>
                  </a:ext>
                </a:extLst>
              </a:tr>
              <a:tr h="691649">
                <a:tc>
                  <a:txBody>
                    <a:bodyPr/>
                    <a:lstStyle/>
                    <a:p>
                      <a:pPr marL="0" algn="ctr" defTabSz="914400" rtl="0" eaLnBrk="1" latinLnBrk="0" hangingPunct="1"/>
                      <a:r>
                        <a:rPr lang="en-US" sz="1600" b="0" i="0" kern="1200" dirty="0">
                          <a:solidFill>
                            <a:srgbClr val="1A3B5B"/>
                          </a:solidFill>
                          <a:effectLst/>
                          <a:latin typeface="+mn-lt"/>
                          <a:ea typeface="+mn-ea"/>
                          <a:cs typeface="+mn-cs"/>
                        </a:rPr>
                        <a:t>3:20 PM</a:t>
                      </a:r>
                    </a:p>
                  </a:txBody>
                  <a:tcPr anchor="ctr">
                    <a:noFill/>
                  </a:tcPr>
                </a:tc>
                <a:tc>
                  <a:txBody>
                    <a:bodyPr/>
                    <a:lstStyle/>
                    <a:p>
                      <a:pPr marL="0" algn="l" defTabSz="914400" rtl="0" eaLnBrk="1" latinLnBrk="0" hangingPunct="1"/>
                      <a:r>
                        <a:rPr lang="en-US" sz="1600" b="1" i="0" kern="1200" dirty="0">
                          <a:solidFill>
                            <a:srgbClr val="1A3B5B"/>
                          </a:solidFill>
                          <a:effectLst/>
                          <a:latin typeface="+mn-lt"/>
                          <a:ea typeface="+mn-ea"/>
                          <a:cs typeface="+mn-cs"/>
                        </a:rPr>
                        <a:t>Talk to Me JAWS: 10 Tips to Make Documents More Screen Reader Friendly</a:t>
                      </a:r>
                    </a:p>
                  </a:txBody>
                  <a:tcPr anchor="ctr">
                    <a:noFill/>
                  </a:tcPr>
                </a:tc>
                <a:tc>
                  <a:txBody>
                    <a:bodyPr/>
                    <a:lstStyle/>
                    <a:p>
                      <a:pPr marL="0" algn="ctr" defTabSz="914400" rtl="0" eaLnBrk="1" latinLnBrk="0" hangingPunct="1"/>
                      <a:r>
                        <a:rPr lang="en-US" sz="1600" b="0" i="0" kern="1200" dirty="0">
                          <a:solidFill>
                            <a:srgbClr val="1A3B5B"/>
                          </a:solidFill>
                          <a:effectLst/>
                          <a:latin typeface="+mn-lt"/>
                          <a:ea typeface="+mn-ea"/>
                          <a:cs typeface="+mn-cs"/>
                        </a:rPr>
                        <a:t>Elizabeth Whitaker and </a:t>
                      </a:r>
                      <a:br>
                        <a:rPr lang="en-US" sz="1600" b="0" i="0" kern="1200" dirty="0">
                          <a:solidFill>
                            <a:srgbClr val="1A3B5B"/>
                          </a:solidFill>
                          <a:effectLst/>
                          <a:latin typeface="+mn-lt"/>
                          <a:ea typeface="+mn-ea"/>
                          <a:cs typeface="+mn-cs"/>
                        </a:rPr>
                      </a:br>
                      <a:r>
                        <a:rPr lang="en-US" sz="1600" b="0" i="0" kern="1200" dirty="0">
                          <a:solidFill>
                            <a:srgbClr val="1A3B5B"/>
                          </a:solidFill>
                          <a:effectLst/>
                          <a:latin typeface="+mn-lt"/>
                          <a:ea typeface="+mn-ea"/>
                          <a:cs typeface="+mn-cs"/>
                        </a:rPr>
                        <a:t>Cori </a:t>
                      </a:r>
                      <a:r>
                        <a:rPr lang="en-US" sz="1600" b="0" i="0" kern="1200" dirty="0" err="1">
                          <a:solidFill>
                            <a:srgbClr val="1A3B5B"/>
                          </a:solidFill>
                          <a:effectLst/>
                          <a:latin typeface="+mn-lt"/>
                          <a:ea typeface="+mn-ea"/>
                          <a:cs typeface="+mn-cs"/>
                        </a:rPr>
                        <a:t>Perlander</a:t>
                      </a:r>
                      <a:endParaRPr lang="en-US" sz="1600" b="0" i="0" kern="1200" dirty="0">
                        <a:solidFill>
                          <a:srgbClr val="1A3B5B"/>
                        </a:solidFill>
                        <a:effectLst/>
                        <a:latin typeface="+mn-lt"/>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1A3B5B"/>
                          </a:solidFill>
                          <a:effectLst/>
                          <a:latin typeface="+mn-lt"/>
                          <a:ea typeface="+mn-ea"/>
                          <a:cs typeface="+mn-cs"/>
                        </a:rPr>
                        <a:t>Platinum 5</a:t>
                      </a:r>
                      <a:endParaRPr lang="en-US" sz="1600" dirty="0">
                        <a:solidFill>
                          <a:srgbClr val="1A3B5B"/>
                        </a:solidFill>
                      </a:endParaRPr>
                    </a:p>
                  </a:txBody>
                  <a:tcPr anchor="ctr">
                    <a:noFill/>
                  </a:tcPr>
                </a:tc>
                <a:extLst>
                  <a:ext uri="{0D108BD9-81ED-4DB2-BD59-A6C34878D82A}">
                    <a16:rowId xmlns:a16="http://schemas.microsoft.com/office/drawing/2014/main" val="1586375131"/>
                  </a:ext>
                </a:extLst>
              </a:tr>
              <a:tr h="691649">
                <a:tc>
                  <a:txBody>
                    <a:bodyPr/>
                    <a:lstStyle/>
                    <a:p>
                      <a:pPr marL="0" algn="ctr" defTabSz="914400" rtl="0" eaLnBrk="1" latinLnBrk="0" hangingPunct="1"/>
                      <a:r>
                        <a:rPr lang="en-US" sz="1600" b="0" i="0" kern="1200" dirty="0">
                          <a:solidFill>
                            <a:srgbClr val="1A3B5B"/>
                          </a:solidFill>
                          <a:effectLst/>
                          <a:latin typeface="+mn-lt"/>
                          <a:ea typeface="+mn-ea"/>
                          <a:cs typeface="+mn-cs"/>
                        </a:rPr>
                        <a:t>4:20 PM</a:t>
                      </a:r>
                    </a:p>
                  </a:txBody>
                  <a:tcPr anchor="ctr">
                    <a:noFill/>
                  </a:tcPr>
                </a:tc>
                <a:tc>
                  <a:txBody>
                    <a:bodyPr/>
                    <a:lstStyle/>
                    <a:p>
                      <a:pPr marL="0" algn="l" defTabSz="914400" rtl="0" eaLnBrk="1" latinLnBrk="0" hangingPunct="1"/>
                      <a:r>
                        <a:rPr lang="en-US" sz="1600" b="1" i="0" kern="1200" dirty="0">
                          <a:solidFill>
                            <a:srgbClr val="1A3B5B"/>
                          </a:solidFill>
                          <a:effectLst/>
                          <a:latin typeface="+mn-lt"/>
                          <a:ea typeface="+mn-ea"/>
                          <a:cs typeface="+mn-cs"/>
                        </a:rPr>
                        <a:t>When Web Accessibility Enthusiasm Actively Harms</a:t>
                      </a:r>
                    </a:p>
                  </a:txBody>
                  <a:tcPr anchor="ctr">
                    <a:noFill/>
                  </a:tcPr>
                </a:tc>
                <a:tc>
                  <a:txBody>
                    <a:bodyPr/>
                    <a:lstStyle/>
                    <a:p>
                      <a:pPr marL="0" algn="ctr" defTabSz="914400" rtl="0" eaLnBrk="1" latinLnBrk="0" hangingPunct="1"/>
                      <a:r>
                        <a:rPr lang="en-US" sz="1600" b="0" i="0" kern="1200" dirty="0">
                          <a:solidFill>
                            <a:srgbClr val="1A3B5B"/>
                          </a:solidFill>
                          <a:effectLst/>
                          <a:latin typeface="+mn-lt"/>
                          <a:ea typeface="+mn-ea"/>
                          <a:cs typeface="+mn-cs"/>
                        </a:rPr>
                        <a:t>Ian Lloyd</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1A3B5B"/>
                          </a:solidFill>
                          <a:effectLst/>
                          <a:latin typeface="+mn-lt"/>
                          <a:ea typeface="+mn-ea"/>
                          <a:cs typeface="+mn-cs"/>
                        </a:rPr>
                        <a:t>Platinum 5</a:t>
                      </a:r>
                      <a:endParaRPr lang="en-US" sz="1600" dirty="0">
                        <a:solidFill>
                          <a:srgbClr val="1A3B5B"/>
                        </a:solidFill>
                      </a:endParaRPr>
                    </a:p>
                  </a:txBody>
                  <a:tcPr anchor="ctr">
                    <a:noFill/>
                  </a:tcPr>
                </a:tc>
                <a:extLst>
                  <a:ext uri="{0D108BD9-81ED-4DB2-BD59-A6C34878D82A}">
                    <a16:rowId xmlns:a16="http://schemas.microsoft.com/office/drawing/2014/main" val="4098089791"/>
                  </a:ext>
                </a:extLst>
              </a:tr>
              <a:tr h="691649">
                <a:tc>
                  <a:txBody>
                    <a:bodyPr/>
                    <a:lstStyle/>
                    <a:p>
                      <a:pPr marL="0" algn="ctr" defTabSz="914400" rtl="0" eaLnBrk="1" latinLnBrk="0" hangingPunct="1"/>
                      <a:r>
                        <a:rPr lang="en-US" sz="1600" b="1" i="0" kern="1200" dirty="0">
                          <a:solidFill>
                            <a:srgbClr val="1A3B5B"/>
                          </a:solidFill>
                          <a:effectLst/>
                          <a:latin typeface="+mn-lt"/>
                          <a:ea typeface="+mn-ea"/>
                          <a:cs typeface="+mn-cs"/>
                        </a:rPr>
                        <a:t>Tomorrow:</a:t>
                      </a:r>
                      <a:br>
                        <a:rPr lang="en-US" sz="1600" b="0" i="0" kern="1200" dirty="0">
                          <a:solidFill>
                            <a:srgbClr val="1A3B5B"/>
                          </a:solidFill>
                          <a:effectLst/>
                          <a:latin typeface="+mn-lt"/>
                          <a:ea typeface="+mn-ea"/>
                          <a:cs typeface="+mn-cs"/>
                        </a:rPr>
                      </a:br>
                      <a:r>
                        <a:rPr lang="en-US" sz="1600" b="0" i="0" kern="1200" dirty="0">
                          <a:solidFill>
                            <a:srgbClr val="1A3B5B"/>
                          </a:solidFill>
                          <a:effectLst/>
                          <a:latin typeface="+mn-lt"/>
                          <a:ea typeface="+mn-ea"/>
                          <a:cs typeface="+mn-cs"/>
                        </a:rPr>
                        <a:t>9:20 AM</a:t>
                      </a:r>
                    </a:p>
                  </a:txBody>
                  <a:tcPr anchor="ctr">
                    <a:noFill/>
                  </a:tcPr>
                </a:tc>
                <a:tc>
                  <a:txBody>
                    <a:bodyPr/>
                    <a:lstStyle/>
                    <a:p>
                      <a:pPr marL="0" algn="l" defTabSz="914400" rtl="0" eaLnBrk="1" latinLnBrk="0" hangingPunct="1"/>
                      <a:r>
                        <a:rPr lang="en-US" sz="1600" b="1" i="0" kern="1200">
                          <a:solidFill>
                            <a:srgbClr val="1A3B5B"/>
                          </a:solidFill>
                          <a:effectLst/>
                          <a:latin typeface="+mn-lt"/>
                          <a:ea typeface="+mn-ea"/>
                          <a:cs typeface="+mn-cs"/>
                        </a:rPr>
                        <a:t>What It </a:t>
                      </a:r>
                      <a:r>
                        <a:rPr lang="en-US" sz="1600" b="1" i="0" kern="1200" dirty="0">
                          <a:solidFill>
                            <a:srgbClr val="1A3B5B"/>
                          </a:solidFill>
                          <a:effectLst/>
                          <a:latin typeface="+mn-lt"/>
                          <a:ea typeface="+mn-ea"/>
                          <a:cs typeface="+mn-cs"/>
                        </a:rPr>
                        <a:t>Really Means to Shift Left: Transforming Your Program to Get Results</a:t>
                      </a:r>
                    </a:p>
                  </a:txBody>
                  <a:tcPr anchor="ctr">
                    <a:noFill/>
                  </a:tcPr>
                </a:tc>
                <a:tc>
                  <a:txBody>
                    <a:bodyPr/>
                    <a:lstStyle/>
                    <a:p>
                      <a:pPr marL="0" algn="ctr" defTabSz="914400" rtl="0" eaLnBrk="1" latinLnBrk="0" hangingPunct="1"/>
                      <a:r>
                        <a:rPr lang="en-US" sz="1600" b="0" i="0" kern="1200" dirty="0">
                          <a:solidFill>
                            <a:srgbClr val="1A3B5B"/>
                          </a:solidFill>
                          <a:effectLst/>
                          <a:latin typeface="+mn-lt"/>
                          <a:ea typeface="+mn-ea"/>
                          <a:cs typeface="+mn-cs"/>
                        </a:rPr>
                        <a:t>Mark Miller and Jaunita George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1A3B5B"/>
                          </a:solidFill>
                          <a:effectLst/>
                          <a:latin typeface="+mn-lt"/>
                          <a:ea typeface="+mn-ea"/>
                          <a:cs typeface="+mn-cs"/>
                        </a:rPr>
                        <a:t>Platinum 5</a:t>
                      </a:r>
                      <a:endParaRPr lang="en-US" sz="1600" dirty="0">
                        <a:solidFill>
                          <a:srgbClr val="1A3B5B"/>
                        </a:solidFill>
                      </a:endParaRPr>
                    </a:p>
                  </a:txBody>
                  <a:tcPr anchor="ctr">
                    <a:noFill/>
                  </a:tcPr>
                </a:tc>
                <a:extLst>
                  <a:ext uri="{0D108BD9-81ED-4DB2-BD59-A6C34878D82A}">
                    <a16:rowId xmlns:a16="http://schemas.microsoft.com/office/drawing/2014/main" val="3610556532"/>
                  </a:ext>
                </a:extLst>
              </a:tr>
            </a:tbl>
          </a:graphicData>
        </a:graphic>
      </p:graphicFrame>
      <p:sp>
        <p:nvSpPr>
          <p:cNvPr id="7" name="TextBox 6">
            <a:extLst>
              <a:ext uri="{FF2B5EF4-FFF2-40B4-BE49-F238E27FC236}">
                <a16:creationId xmlns:a16="http://schemas.microsoft.com/office/drawing/2014/main" id="{CBE0A639-601E-AC86-F320-9380D625D78D}"/>
              </a:ext>
            </a:extLst>
          </p:cNvPr>
          <p:cNvSpPr txBox="1"/>
          <p:nvPr/>
        </p:nvSpPr>
        <p:spPr>
          <a:xfrm>
            <a:off x="5244147" y="5386615"/>
            <a:ext cx="4634108" cy="954107"/>
          </a:xfrm>
          <a:prstGeom prst="rect">
            <a:avLst/>
          </a:prstGeom>
          <a:noFill/>
        </p:spPr>
        <p:txBody>
          <a:bodyPr wrap="square">
            <a:spAutoFit/>
          </a:bodyPr>
          <a:lstStyle/>
          <a:p>
            <a:r>
              <a:rPr lang="en-US" sz="1600" dirty="0">
                <a:solidFill>
                  <a:schemeClr val="tx1">
                    <a:lumMod val="50000"/>
                  </a:schemeClr>
                </a:solidFill>
              </a:rPr>
              <a:t>Presentation and demos:</a:t>
            </a:r>
            <a:br>
              <a:rPr lang="en-US" sz="1600" dirty="0">
                <a:solidFill>
                  <a:schemeClr val="tx1">
                    <a:lumMod val="50000"/>
                  </a:schemeClr>
                </a:solidFill>
              </a:rPr>
            </a:br>
            <a:br>
              <a:rPr lang="en-US" sz="2000" dirty="0">
                <a:solidFill>
                  <a:schemeClr val="tx1">
                    <a:lumMod val="50000"/>
                  </a:schemeClr>
                </a:solidFill>
              </a:rPr>
            </a:br>
            <a:r>
              <a:rPr lang="en-US" sz="2000" dirty="0">
                <a:solidFill>
                  <a:schemeClr val="tx1">
                    <a:lumMod val="50000"/>
                  </a:schemeClr>
                </a:solidFill>
              </a:rPr>
              <a:t>thepaciellogroup.github.io/babel</a:t>
            </a:r>
          </a:p>
        </p:txBody>
      </p:sp>
      <p:grpSp>
        <p:nvGrpSpPr>
          <p:cNvPr id="3" name="Group 2" descr="QR code">
            <a:extLst>
              <a:ext uri="{FF2B5EF4-FFF2-40B4-BE49-F238E27FC236}">
                <a16:creationId xmlns:a16="http://schemas.microsoft.com/office/drawing/2014/main" id="{AAF6FBD0-BA5B-8BBD-E581-99F79A479B18}"/>
              </a:ext>
            </a:extLst>
          </p:cNvPr>
          <p:cNvGrpSpPr/>
          <p:nvPr/>
        </p:nvGrpSpPr>
        <p:grpSpPr>
          <a:xfrm>
            <a:off x="3238796" y="4965376"/>
            <a:ext cx="2017217" cy="1892624"/>
            <a:chOff x="8581293" y="2629163"/>
            <a:chExt cx="3416440" cy="3205424"/>
          </a:xfrm>
        </p:grpSpPr>
        <p:sp>
          <p:nvSpPr>
            <p:cNvPr id="5" name="Rectangle 4">
              <a:extLst>
                <a:ext uri="{FF2B5EF4-FFF2-40B4-BE49-F238E27FC236}">
                  <a16:creationId xmlns:a16="http://schemas.microsoft.com/office/drawing/2014/main" id="{49109567-0FDB-220D-462E-587742059DEA}"/>
                </a:ext>
              </a:extLst>
            </p:cNvPr>
            <p:cNvSpPr/>
            <p:nvPr/>
          </p:nvSpPr>
          <p:spPr>
            <a:xfrm>
              <a:off x="8581293" y="2629163"/>
              <a:ext cx="3416440" cy="320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qr code on a white background&#10;&#10;AI-generated content may be incorrect.">
              <a:extLst>
                <a:ext uri="{FF2B5EF4-FFF2-40B4-BE49-F238E27FC236}">
                  <a16:creationId xmlns:a16="http://schemas.microsoft.com/office/drawing/2014/main" id="{93733ADE-9046-0DD4-2CF4-02DDB9542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884" y="2907246"/>
              <a:ext cx="2629162" cy="2629162"/>
            </a:xfrm>
            <a:prstGeom prst="rect">
              <a:avLst/>
            </a:prstGeom>
          </p:spPr>
        </p:pic>
      </p:grpSp>
    </p:spTree>
    <p:extLst>
      <p:ext uri="{BB962C8B-B14F-4D97-AF65-F5344CB8AC3E}">
        <p14:creationId xmlns:p14="http://schemas.microsoft.com/office/powerpoint/2010/main" val="2217343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462AC-D32B-6300-5B15-92F7FD51C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FB38E-53CD-676E-77B7-0B62632196C5}"/>
              </a:ext>
            </a:extLst>
          </p:cNvPr>
          <p:cNvSpPr>
            <a:spLocks noGrp="1"/>
          </p:cNvSpPr>
          <p:nvPr>
            <p:ph type="title"/>
          </p:nvPr>
        </p:nvSpPr>
        <p:spPr>
          <a:xfrm>
            <a:off x="503447" y="209677"/>
            <a:ext cx="11059287" cy="877239"/>
          </a:xfrm>
        </p:spPr>
        <p:txBody>
          <a:bodyPr>
            <a:normAutofit/>
          </a:bodyPr>
          <a:lstStyle/>
          <a:p>
            <a:r>
              <a:rPr lang="en-US" dirty="0"/>
              <a:t>Thank you! to these great people</a:t>
            </a:r>
          </a:p>
        </p:txBody>
      </p:sp>
      <p:sp>
        <p:nvSpPr>
          <p:cNvPr id="5" name="Content Placeholder 2">
            <a:extLst>
              <a:ext uri="{FF2B5EF4-FFF2-40B4-BE49-F238E27FC236}">
                <a16:creationId xmlns:a16="http://schemas.microsoft.com/office/drawing/2014/main" id="{A8FAF39D-8030-5DAD-D271-648B65BF6C04}"/>
              </a:ext>
            </a:extLst>
          </p:cNvPr>
          <p:cNvSpPr>
            <a:spLocks noGrp="1"/>
          </p:cNvSpPr>
          <p:nvPr>
            <p:ph sz="quarter" idx="10"/>
          </p:nvPr>
        </p:nvSpPr>
        <p:spPr>
          <a:xfrm>
            <a:off x="960119" y="1371600"/>
            <a:ext cx="9349489" cy="3977640"/>
          </a:xfrm>
        </p:spPr>
        <p:txBody>
          <a:bodyPr>
            <a:normAutofit fontScale="92500" lnSpcReduction="10000"/>
          </a:bodyPr>
          <a:lstStyle/>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Anja (name changed) — German Sign Language</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David Sloan — study methodology</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David Swallow — study methodology</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Edgar Lozano </a:t>
            </a:r>
            <a:r>
              <a:rPr lang="en-US" sz="1600" dirty="0">
                <a:solidFill>
                  <a:srgbClr val="1A3B5B"/>
                </a:solidFill>
                <a:hlinkClick r:id="rId3"/>
              </a:rPr>
              <a:t>elozano@tpgi.com</a:t>
            </a:r>
            <a:r>
              <a:rPr lang="en-US" sz="1600" dirty="0">
                <a:solidFill>
                  <a:srgbClr val="1A3B5B"/>
                </a:solidFill>
              </a:rPr>
              <a:t> — Urdu</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Haritha Radhakrishnan — languages of India</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Hector (name changed) — Spanish</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Lucy Greco </a:t>
            </a:r>
            <a:r>
              <a:rPr lang="en-US" sz="1600" dirty="0">
                <a:solidFill>
                  <a:srgbClr val="1A3B5B"/>
                </a:solidFill>
                <a:hlinkClick r:id="rId4"/>
              </a:rPr>
              <a:t>lucy@accessaces.com</a:t>
            </a:r>
            <a:r>
              <a:rPr lang="en-US" sz="1600" dirty="0">
                <a:solidFill>
                  <a:srgbClr val="1A3B5B"/>
                </a:solidFill>
              </a:rPr>
              <a:t> — Italian</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Monica Keller-Knörzer </a:t>
            </a:r>
            <a:r>
              <a:rPr lang="en-US" sz="1600" dirty="0">
                <a:solidFill>
                  <a:srgbClr val="1A3B5B"/>
                </a:solidFill>
                <a:hlinkClick r:id="rId5"/>
              </a:rPr>
              <a:t>contactmonicakeller@gmail.com</a:t>
            </a:r>
            <a:r>
              <a:rPr lang="en-US" sz="1600" dirty="0">
                <a:solidFill>
                  <a:srgbClr val="1A3B5B"/>
                </a:solidFill>
              </a:rPr>
              <a:t> — American Sign Language</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Shelomita Savitri, </a:t>
            </a:r>
            <a:r>
              <a:rPr lang="en-US" sz="1600" dirty="0">
                <a:solidFill>
                  <a:srgbClr val="1A3B5B"/>
                </a:solidFill>
                <a:hlinkClick r:id="rId6"/>
              </a:rPr>
              <a:t>LinkedIn</a:t>
            </a:r>
            <a:r>
              <a:rPr lang="en-US" sz="1600" dirty="0">
                <a:solidFill>
                  <a:srgbClr val="1A3B5B"/>
                </a:solidFill>
              </a:rPr>
              <a:t> — Javanese</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Thomas (name changed) — German</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Venkat Bitra — languages of India</a:t>
            </a:r>
          </a:p>
        </p:txBody>
      </p:sp>
    </p:spTree>
    <p:extLst>
      <p:ext uri="{BB962C8B-B14F-4D97-AF65-F5344CB8AC3E}">
        <p14:creationId xmlns:p14="http://schemas.microsoft.com/office/powerpoint/2010/main" val="342284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9EFA-8D71-E48C-3621-9E5EC5AF0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4E1B0-3F05-5E50-A6E2-EF9671836448}"/>
              </a:ext>
            </a:extLst>
          </p:cNvPr>
          <p:cNvSpPr>
            <a:spLocks noGrp="1"/>
          </p:cNvSpPr>
          <p:nvPr>
            <p:ph type="title"/>
          </p:nvPr>
        </p:nvSpPr>
        <p:spPr>
          <a:xfrm>
            <a:off x="503447" y="209677"/>
            <a:ext cx="11059287" cy="877239"/>
          </a:xfrm>
        </p:spPr>
        <p:txBody>
          <a:bodyPr/>
          <a:lstStyle/>
          <a:p>
            <a:r>
              <a:rPr lang="en-US" dirty="0"/>
              <a:t>Exploring these hypotheses</a:t>
            </a:r>
          </a:p>
        </p:txBody>
      </p:sp>
      <p:sp>
        <p:nvSpPr>
          <p:cNvPr id="8" name="Oval 7">
            <a:extLst>
              <a:ext uri="{FF2B5EF4-FFF2-40B4-BE49-F238E27FC236}">
                <a16:creationId xmlns:a16="http://schemas.microsoft.com/office/drawing/2014/main" id="{8DEF17F2-7FA4-33B5-FC4C-5775DB4E27CC}"/>
              </a:ext>
            </a:extLst>
          </p:cNvPr>
          <p:cNvSpPr/>
          <p:nvPr/>
        </p:nvSpPr>
        <p:spPr>
          <a:xfrm>
            <a:off x="1539764" y="1491362"/>
            <a:ext cx="1917562" cy="193763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Dominant languages = support</a:t>
            </a:r>
          </a:p>
        </p:txBody>
      </p:sp>
      <p:sp>
        <p:nvSpPr>
          <p:cNvPr id="10" name="Oval 9">
            <a:extLst>
              <a:ext uri="{FF2B5EF4-FFF2-40B4-BE49-F238E27FC236}">
                <a16:creationId xmlns:a16="http://schemas.microsoft.com/office/drawing/2014/main" id="{DE9C5A66-EF58-D633-5D89-0A09E56EE837}"/>
              </a:ext>
            </a:extLst>
          </p:cNvPr>
          <p:cNvSpPr/>
          <p:nvPr/>
        </p:nvSpPr>
        <p:spPr>
          <a:xfrm>
            <a:off x="4494503" y="2280723"/>
            <a:ext cx="1917562" cy="193763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A1A1A"/>
                </a:solidFill>
              </a:rPr>
              <a:t>Middle</a:t>
            </a:r>
            <a:br>
              <a:rPr lang="en-US" b="1" dirty="0">
                <a:solidFill>
                  <a:srgbClr val="1A1A1A"/>
                </a:solidFill>
              </a:rPr>
            </a:br>
            <a:r>
              <a:rPr lang="en-US" b="1" dirty="0">
                <a:solidFill>
                  <a:srgbClr val="1A1A1A"/>
                </a:solidFill>
              </a:rPr>
              <a:t>= some problems</a:t>
            </a:r>
          </a:p>
        </p:txBody>
      </p:sp>
      <p:sp>
        <p:nvSpPr>
          <p:cNvPr id="7" name="Oval 6">
            <a:extLst>
              <a:ext uri="{FF2B5EF4-FFF2-40B4-BE49-F238E27FC236}">
                <a16:creationId xmlns:a16="http://schemas.microsoft.com/office/drawing/2014/main" id="{B03726CF-D9A9-52E3-1A1C-DDE23A3A1FD4}"/>
              </a:ext>
            </a:extLst>
          </p:cNvPr>
          <p:cNvSpPr/>
          <p:nvPr/>
        </p:nvSpPr>
        <p:spPr>
          <a:xfrm>
            <a:off x="7405635" y="2314202"/>
            <a:ext cx="3305908" cy="33059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Long tail</a:t>
            </a:r>
            <a:br>
              <a:rPr lang="en-US" b="1" dirty="0"/>
            </a:br>
            <a:r>
              <a:rPr lang="en-US" b="1" dirty="0"/>
              <a:t>= no support</a:t>
            </a:r>
          </a:p>
        </p:txBody>
      </p:sp>
    </p:spTree>
    <p:extLst>
      <p:ext uri="{BB962C8B-B14F-4D97-AF65-F5344CB8AC3E}">
        <p14:creationId xmlns:p14="http://schemas.microsoft.com/office/powerpoint/2010/main" val="165321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2A4C2-CBF3-A8E7-87A3-216B6D234E2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5F58300-B621-B18D-4AFA-44A15EE58EE1}"/>
              </a:ext>
            </a:extLst>
          </p:cNvPr>
          <p:cNvSpPr>
            <a:spLocks noGrp="1"/>
          </p:cNvSpPr>
          <p:nvPr>
            <p:ph sz="quarter" idx="10"/>
          </p:nvPr>
        </p:nvSpPr>
        <p:spPr>
          <a:xfrm>
            <a:off x="960119" y="1371600"/>
            <a:ext cx="9349489" cy="3977640"/>
          </a:xfrm>
        </p:spPr>
        <p:txBody>
          <a:bodyPr>
            <a:normAutofit/>
          </a:bodyPr>
          <a:lstStyle/>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All the languages, all the human diversity (age, disability, technical skills, literacy)</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How to prioritize? A civil society question</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Hypotheses to investigate:</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Do smaller languages perpetuate the digital divide?</a:t>
            </a:r>
          </a:p>
          <a:p>
            <a:pPr marL="651510" lvl="1" indent="-285750" fontAlgn="base">
              <a:spcBef>
                <a:spcPts val="600"/>
              </a:spcBef>
              <a:spcAft>
                <a:spcPts val="600"/>
              </a:spcAft>
              <a:buClr>
                <a:srgbClr val="1A3B5B"/>
              </a:buClr>
              <a:buFont typeface="Wingdings" pitchFamily="2" charset="2"/>
              <a:buChar char="§"/>
            </a:pPr>
            <a:r>
              <a:rPr lang="en-US" sz="1600" dirty="0">
                <a:solidFill>
                  <a:srgbClr val="1A3B5B"/>
                </a:solidFill>
              </a:rPr>
              <a:t>Do digital lingua </a:t>
            </a:r>
            <a:r>
              <a:rPr lang="en-US" sz="1600" dirty="0" err="1">
                <a:solidFill>
                  <a:srgbClr val="1A3B5B"/>
                </a:solidFill>
              </a:rPr>
              <a:t>francas</a:t>
            </a:r>
            <a:r>
              <a:rPr lang="en-US" sz="1600" dirty="0">
                <a:solidFill>
                  <a:srgbClr val="1A3B5B"/>
                </a:solidFill>
              </a:rPr>
              <a:t> erode cultural diversity?</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Live and recorded media</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Input modes</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Content management systems</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Symbolic communication, AAC</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rPr>
              <a:t>Dialects and idiolects</a:t>
            </a:r>
          </a:p>
        </p:txBody>
      </p:sp>
      <p:sp>
        <p:nvSpPr>
          <p:cNvPr id="2" name="Title 1">
            <a:extLst>
              <a:ext uri="{FF2B5EF4-FFF2-40B4-BE49-F238E27FC236}">
                <a16:creationId xmlns:a16="http://schemas.microsoft.com/office/drawing/2014/main" id="{C81DB56E-15D1-D64F-2EF0-C39BCEBE5879}"/>
              </a:ext>
            </a:extLst>
          </p:cNvPr>
          <p:cNvSpPr>
            <a:spLocks noGrp="1"/>
          </p:cNvSpPr>
          <p:nvPr>
            <p:ph type="title"/>
          </p:nvPr>
        </p:nvSpPr>
        <p:spPr>
          <a:xfrm>
            <a:off x="503447" y="209677"/>
            <a:ext cx="11059287" cy="877239"/>
          </a:xfrm>
        </p:spPr>
        <p:txBody>
          <a:bodyPr>
            <a:normAutofit/>
          </a:bodyPr>
          <a:lstStyle/>
          <a:p>
            <a:r>
              <a:rPr lang="en-US" dirty="0"/>
              <a:t>More research and innovation needed</a:t>
            </a:r>
          </a:p>
        </p:txBody>
      </p:sp>
    </p:spTree>
    <p:extLst>
      <p:ext uri="{BB962C8B-B14F-4D97-AF65-F5344CB8AC3E}">
        <p14:creationId xmlns:p14="http://schemas.microsoft.com/office/powerpoint/2010/main" val="253841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8844-7420-C3E8-237A-C246C4DB29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2716C-5EBA-85FA-E72D-E6B2500ED189}"/>
              </a:ext>
            </a:extLst>
          </p:cNvPr>
          <p:cNvSpPr>
            <a:spLocks noGrp="1"/>
          </p:cNvSpPr>
          <p:nvPr>
            <p:ph type="title"/>
          </p:nvPr>
        </p:nvSpPr>
        <p:spPr>
          <a:xfrm>
            <a:off x="503447" y="209677"/>
            <a:ext cx="11059287" cy="877239"/>
          </a:xfrm>
        </p:spPr>
        <p:txBody>
          <a:bodyPr>
            <a:normAutofit/>
          </a:bodyPr>
          <a:lstStyle/>
          <a:p>
            <a:r>
              <a:rPr lang="en-US" dirty="0"/>
              <a:t>Sources</a:t>
            </a:r>
          </a:p>
        </p:txBody>
      </p:sp>
      <p:sp>
        <p:nvSpPr>
          <p:cNvPr id="5" name="Content Placeholder 2">
            <a:extLst>
              <a:ext uri="{FF2B5EF4-FFF2-40B4-BE49-F238E27FC236}">
                <a16:creationId xmlns:a16="http://schemas.microsoft.com/office/drawing/2014/main" id="{3E57D200-273D-2CD8-3313-70ADB718C466}"/>
              </a:ext>
            </a:extLst>
          </p:cNvPr>
          <p:cNvSpPr>
            <a:spLocks noGrp="1"/>
          </p:cNvSpPr>
          <p:nvPr>
            <p:ph sz="quarter" idx="10"/>
          </p:nvPr>
        </p:nvSpPr>
        <p:spPr>
          <a:xfrm>
            <a:off x="960119" y="1371600"/>
            <a:ext cx="9349489" cy="3977640"/>
          </a:xfrm>
        </p:spPr>
        <p:txBody>
          <a:bodyPr>
            <a:noAutofit/>
          </a:bodyPr>
          <a:lstStyle/>
          <a:p>
            <a:pPr marL="285750" indent="-285750" fontAlgn="base">
              <a:spcBef>
                <a:spcPts val="600"/>
              </a:spcBef>
              <a:spcAft>
                <a:spcPts val="600"/>
              </a:spcAft>
              <a:buClr>
                <a:srgbClr val="1A3B5B"/>
              </a:buClr>
              <a:buFont typeface="Wingdings" pitchFamily="2" charset="2"/>
              <a:buChar char="§"/>
            </a:pPr>
            <a:r>
              <a:rPr lang="en-US" sz="1200" dirty="0">
                <a:solidFill>
                  <a:srgbClr val="1A3B5B"/>
                </a:solidFill>
              </a:rPr>
              <a:t>For most language support statistics, see Excel files in </a:t>
            </a:r>
            <a:r>
              <a:rPr lang="en-US" sz="1200" dirty="0">
                <a:solidFill>
                  <a:srgbClr val="1A3B5B"/>
                </a:solidFill>
                <a:hlinkClick r:id="rId3"/>
              </a:rPr>
              <a:t>Research (GitHub)</a:t>
            </a:r>
            <a:endParaRPr lang="en-US" sz="1200" dirty="0">
              <a:solidFill>
                <a:srgbClr val="1A3B5B"/>
              </a:solidFill>
            </a:endParaRPr>
          </a:p>
          <a:p>
            <a:pPr marL="285750" indent="-285750" fontAlgn="base">
              <a:spcBef>
                <a:spcPts val="600"/>
              </a:spcBef>
              <a:spcAft>
                <a:spcPts val="600"/>
              </a:spcAft>
              <a:buClr>
                <a:srgbClr val="1A3B5B"/>
              </a:buClr>
              <a:buFont typeface="Wingdings" pitchFamily="2" charset="2"/>
              <a:buChar char="§"/>
            </a:pPr>
            <a:r>
              <a:rPr lang="en-US" sz="1200" dirty="0">
                <a:solidFill>
                  <a:srgbClr val="1A3B5B"/>
                </a:solidFill>
              </a:rPr>
              <a:t>Slide “How many languages are there?”</a:t>
            </a:r>
          </a:p>
          <a:p>
            <a:pPr marL="651510" lvl="1" indent="-285750" fontAlgn="base">
              <a:spcBef>
                <a:spcPts val="600"/>
              </a:spcBef>
              <a:spcAft>
                <a:spcPts val="600"/>
              </a:spcAft>
              <a:buClr>
                <a:srgbClr val="1A3B5B"/>
              </a:buClr>
              <a:buFont typeface="Wingdings" pitchFamily="2" charset="2"/>
              <a:buChar char="§"/>
            </a:pPr>
            <a:r>
              <a:rPr lang="en-US" sz="1200" dirty="0">
                <a:solidFill>
                  <a:srgbClr val="1A3B5B"/>
                </a:solidFill>
              </a:rPr>
              <a:t>World 7000: </a:t>
            </a:r>
            <a:r>
              <a:rPr lang="en-US" sz="1200" dirty="0">
                <a:solidFill>
                  <a:srgbClr val="1A3B5B"/>
                </a:solidFill>
                <a:hlinkClick r:id="rId4"/>
              </a:rPr>
              <a:t>Choosing a language tag, IANA Language </a:t>
            </a:r>
            <a:r>
              <a:rPr lang="en-US" sz="1200" dirty="0" err="1">
                <a:solidFill>
                  <a:srgbClr val="1A3B5B"/>
                </a:solidFill>
                <a:hlinkClick r:id="rId4"/>
              </a:rPr>
              <a:t>Subtag</a:t>
            </a:r>
            <a:r>
              <a:rPr lang="en-US" sz="1200" dirty="0">
                <a:solidFill>
                  <a:srgbClr val="1A3B5B"/>
                </a:solidFill>
                <a:hlinkClick r:id="rId4"/>
              </a:rPr>
              <a:t> registry (W3C Internationalization)</a:t>
            </a:r>
            <a:r>
              <a:rPr lang="en-US" sz="1200" dirty="0">
                <a:solidFill>
                  <a:srgbClr val="1A3B5B"/>
                </a:solidFill>
              </a:rPr>
              <a:t>; Excel files in GitHub link above</a:t>
            </a:r>
          </a:p>
          <a:p>
            <a:pPr marL="651510" lvl="1" indent="-285750" fontAlgn="base">
              <a:spcBef>
                <a:spcPts val="600"/>
              </a:spcBef>
              <a:spcAft>
                <a:spcPts val="600"/>
              </a:spcAft>
              <a:buClr>
                <a:srgbClr val="1A3B5B"/>
              </a:buClr>
              <a:buFont typeface="Wingdings" pitchFamily="2" charset="2"/>
              <a:buChar char="§"/>
            </a:pPr>
            <a:r>
              <a:rPr lang="en-US" sz="1200" dirty="0">
                <a:solidFill>
                  <a:srgbClr val="1A3B5B"/>
                </a:solidFill>
              </a:rPr>
              <a:t>Wikipedia 350: </a:t>
            </a:r>
            <a:r>
              <a:rPr lang="en-US" sz="1200" dirty="0">
                <a:solidFill>
                  <a:srgbClr val="1A3B5B"/>
                </a:solidFill>
                <a:hlinkClick r:id="rId5"/>
              </a:rPr>
              <a:t>List of </a:t>
            </a:r>
            <a:r>
              <a:rPr lang="en-US" sz="1200" dirty="0" err="1">
                <a:solidFill>
                  <a:srgbClr val="1A3B5B"/>
                </a:solidFill>
                <a:hlinkClick r:id="rId5"/>
              </a:rPr>
              <a:t>Wikipedias</a:t>
            </a:r>
            <a:r>
              <a:rPr lang="en-US" sz="1200" dirty="0">
                <a:solidFill>
                  <a:srgbClr val="1A3B5B"/>
                </a:solidFill>
              </a:rPr>
              <a:t> retrieved 2025-01-25</a:t>
            </a:r>
          </a:p>
          <a:p>
            <a:pPr marL="651510" lvl="1" indent="-285750" fontAlgn="base">
              <a:spcBef>
                <a:spcPts val="600"/>
              </a:spcBef>
              <a:spcAft>
                <a:spcPts val="600"/>
              </a:spcAft>
              <a:buClr>
                <a:srgbClr val="1A3B5B"/>
              </a:buClr>
              <a:buFont typeface="Wingdings" pitchFamily="2" charset="2"/>
              <a:buChar char="§"/>
            </a:pPr>
            <a:r>
              <a:rPr lang="en-US" sz="1200" dirty="0">
                <a:solidFill>
                  <a:srgbClr val="1A3B5B"/>
                </a:solidFill>
              </a:rPr>
              <a:t>Sacred texts 2200: </a:t>
            </a:r>
            <a:r>
              <a:rPr lang="en-US" sz="1200" u="sng" dirty="0">
                <a:solidFill>
                  <a:srgbClr val="467886"/>
                </a:solidFill>
                <a:effectLst/>
                <a:hlinkClick r:id="rId6"/>
              </a:rPr>
              <a:t>Bible Languages and Translations - Bible.com</a:t>
            </a:r>
            <a:r>
              <a:rPr lang="en-US" sz="1200" dirty="0">
                <a:solidFill>
                  <a:srgbClr val="1A3B5B"/>
                </a:solidFill>
              </a:rPr>
              <a:t> retrieved 2025-01-25</a:t>
            </a:r>
          </a:p>
          <a:p>
            <a:pPr marL="651510" lvl="1" indent="-285750" fontAlgn="base">
              <a:spcBef>
                <a:spcPts val="600"/>
              </a:spcBef>
              <a:spcAft>
                <a:spcPts val="600"/>
              </a:spcAft>
              <a:buClr>
                <a:srgbClr val="1A3B5B"/>
              </a:buClr>
              <a:buFont typeface="Wingdings" pitchFamily="2" charset="2"/>
              <a:buChar char="§"/>
            </a:pPr>
            <a:r>
              <a:rPr lang="en-US" sz="1200" dirty="0">
                <a:solidFill>
                  <a:srgbClr val="1A3B5B"/>
                </a:solidFill>
              </a:rPr>
              <a:t>Written messages 4000: </a:t>
            </a:r>
            <a:r>
              <a:rPr lang="en-US" sz="1200" dirty="0" err="1">
                <a:solidFill>
                  <a:srgbClr val="1A3B5B"/>
                </a:solidFill>
                <a:hlinkClick r:id="rId7"/>
              </a:rPr>
              <a:t>Ethnologue</a:t>
            </a:r>
            <a:r>
              <a:rPr lang="en-US" sz="1200" dirty="0">
                <a:solidFill>
                  <a:srgbClr val="1A3B5B"/>
                </a:solidFill>
                <a:hlinkClick r:id="rId7"/>
              </a:rPr>
              <a:t>: How many languages in the world are unwritten? 2023-01-27 at Archive.org</a:t>
            </a:r>
            <a:r>
              <a:rPr lang="en-US" sz="1200" dirty="0">
                <a:solidFill>
                  <a:srgbClr val="1A3B5B"/>
                </a:solidFill>
              </a:rPr>
              <a:t> retrieved 2025-03-08 </a:t>
            </a:r>
          </a:p>
          <a:p>
            <a:pPr marL="651510" lvl="1" indent="-285750" fontAlgn="base">
              <a:spcBef>
                <a:spcPts val="600"/>
              </a:spcBef>
              <a:spcAft>
                <a:spcPts val="600"/>
              </a:spcAft>
              <a:buClr>
                <a:srgbClr val="1A3B5B"/>
              </a:buClr>
              <a:buFont typeface="Wingdings" pitchFamily="2" charset="2"/>
              <a:buChar char="§"/>
            </a:pPr>
            <a:r>
              <a:rPr lang="en-US" sz="1200" dirty="0">
                <a:solidFill>
                  <a:srgbClr val="1A3B5B"/>
                </a:solidFill>
              </a:rPr>
              <a:t>Text-to-speech languages 125: see Excel files in GitHub link above</a:t>
            </a:r>
          </a:p>
          <a:p>
            <a:pPr marL="285750" indent="-285750" fontAlgn="base">
              <a:spcBef>
                <a:spcPts val="600"/>
              </a:spcBef>
              <a:spcAft>
                <a:spcPts val="600"/>
              </a:spcAft>
              <a:buClr>
                <a:srgbClr val="1A3B5B"/>
              </a:buClr>
              <a:buFont typeface="Wingdings" pitchFamily="2" charset="2"/>
              <a:buChar char="§"/>
            </a:pPr>
            <a:r>
              <a:rPr lang="en-US" sz="1200" dirty="0">
                <a:solidFill>
                  <a:srgbClr val="1A3B5B"/>
                </a:solidFill>
              </a:rPr>
              <a:t>Slide “Not-so-random sample”: </a:t>
            </a:r>
            <a:r>
              <a:rPr lang="en-US" sz="1200" dirty="0">
                <a:solidFill>
                  <a:srgbClr val="1A3B5B"/>
                </a:solidFill>
                <a:hlinkClick r:id="rId8"/>
              </a:rPr>
              <a:t>8</a:t>
            </a:r>
            <a:r>
              <a:rPr lang="en-US" sz="1200" baseline="30000" dirty="0">
                <a:solidFill>
                  <a:srgbClr val="1A3B5B"/>
                </a:solidFill>
                <a:hlinkClick r:id="rId8"/>
              </a:rPr>
              <a:t>th</a:t>
            </a:r>
            <a:r>
              <a:rPr lang="en-US" sz="1200" dirty="0">
                <a:solidFill>
                  <a:srgbClr val="1A3B5B"/>
                </a:solidFill>
                <a:hlinkClick r:id="rId8"/>
              </a:rPr>
              <a:t> Schedule to the Constitution of India</a:t>
            </a:r>
            <a:endParaRPr lang="en-US" sz="1200" dirty="0">
              <a:solidFill>
                <a:srgbClr val="1A3B5B"/>
              </a:solidFill>
            </a:endParaRPr>
          </a:p>
          <a:p>
            <a:pPr marL="285750" indent="-285750" fontAlgn="base">
              <a:spcBef>
                <a:spcPts val="600"/>
              </a:spcBef>
              <a:spcAft>
                <a:spcPts val="600"/>
              </a:spcAft>
              <a:buClr>
                <a:srgbClr val="1A3B5B"/>
              </a:buClr>
              <a:buFont typeface="Wingdings" pitchFamily="2" charset="2"/>
              <a:buChar char="§"/>
            </a:pPr>
            <a:r>
              <a:rPr lang="en-US" sz="1200" dirty="0">
                <a:solidFill>
                  <a:srgbClr val="1A3B5B"/>
                </a:solidFill>
                <a:hlinkClick r:id="rId9"/>
              </a:rPr>
              <a:t>Language demo pages</a:t>
            </a:r>
            <a:r>
              <a:rPr lang="en-US" sz="1200" dirty="0">
                <a:solidFill>
                  <a:srgbClr val="1A3B5B"/>
                </a:solidFill>
              </a:rPr>
              <a:t> created for this project</a:t>
            </a:r>
          </a:p>
          <a:p>
            <a:pPr marL="285750" indent="-285750" fontAlgn="base">
              <a:spcBef>
                <a:spcPts val="600"/>
              </a:spcBef>
              <a:spcAft>
                <a:spcPts val="600"/>
              </a:spcAft>
              <a:buClr>
                <a:srgbClr val="1A3B5B"/>
              </a:buClr>
              <a:buFont typeface="Wingdings" pitchFamily="2" charset="2"/>
              <a:buChar char="§"/>
            </a:pPr>
            <a:r>
              <a:rPr lang="en-US" sz="1200" dirty="0">
                <a:solidFill>
                  <a:srgbClr val="1A3B5B"/>
                </a:solidFill>
              </a:rPr>
              <a:t>Slide “Participant: Italian, Calabrian, English”: </a:t>
            </a:r>
            <a:r>
              <a:rPr lang="en-US" sz="1200" dirty="0">
                <a:solidFill>
                  <a:srgbClr val="1A3B5B"/>
                </a:solidFill>
                <a:hlinkClick r:id="rId10"/>
              </a:rPr>
              <a:t>Finding Italy language samples of a participant's regional </a:t>
            </a:r>
            <a:r>
              <a:rPr lang="en-US" sz="1200" dirty="0" err="1">
                <a:solidFill>
                  <a:srgbClr val="1A3B5B"/>
                </a:solidFill>
                <a:hlinkClick r:id="rId10"/>
              </a:rPr>
              <a:t>lect</a:t>
            </a:r>
            <a:r>
              <a:rPr lang="en-US" sz="1200" dirty="0">
                <a:solidFill>
                  <a:srgbClr val="1A3B5B"/>
                </a:solidFill>
                <a:hlinkClick r:id="rId10"/>
              </a:rPr>
              <a:t> (GitHub issue #55)</a:t>
            </a:r>
            <a:endParaRPr lang="en-US" sz="1200" dirty="0">
              <a:solidFill>
                <a:srgbClr val="1A3B5B"/>
              </a:solidFill>
            </a:endParaRPr>
          </a:p>
          <a:p>
            <a:pPr marL="285750" indent="-285750" fontAlgn="base">
              <a:spcBef>
                <a:spcPts val="600"/>
              </a:spcBef>
              <a:spcAft>
                <a:spcPts val="600"/>
              </a:spcAft>
              <a:buClr>
                <a:srgbClr val="1A3B5B"/>
              </a:buClr>
              <a:buFont typeface="Wingdings" pitchFamily="2" charset="2"/>
              <a:buChar char="§"/>
            </a:pPr>
            <a:r>
              <a:rPr lang="en-US" sz="1200" dirty="0">
                <a:solidFill>
                  <a:srgbClr val="1A3B5B"/>
                </a:solidFill>
              </a:rPr>
              <a:t>Slide “Language growth in </a:t>
            </a:r>
            <a:r>
              <a:rPr lang="en-US" sz="1200" dirty="0" err="1">
                <a:solidFill>
                  <a:srgbClr val="1A3B5B"/>
                </a:solidFill>
              </a:rPr>
              <a:t>Gboard</a:t>
            </a:r>
            <a:r>
              <a:rPr lang="en-US" sz="1200" dirty="0">
                <a:solidFill>
                  <a:srgbClr val="1A3B5B"/>
                </a:solidFill>
              </a:rPr>
              <a:t>”: see “</a:t>
            </a:r>
            <a:r>
              <a:rPr lang="en-US" sz="1200" dirty="0" err="1">
                <a:solidFill>
                  <a:srgbClr val="1A3B5B"/>
                </a:solidFill>
              </a:rPr>
              <a:t>Gboard</a:t>
            </a:r>
            <a:r>
              <a:rPr lang="en-US" sz="1200" dirty="0">
                <a:solidFill>
                  <a:srgbClr val="1A3B5B"/>
                </a:solidFill>
              </a:rPr>
              <a:t>” Excel in GitHub link above</a:t>
            </a:r>
          </a:p>
          <a:p>
            <a:pPr fontAlgn="base">
              <a:spcBef>
                <a:spcPts val="600"/>
              </a:spcBef>
              <a:spcAft>
                <a:spcPts val="600"/>
              </a:spcAft>
              <a:buClr>
                <a:srgbClr val="1A3B5B"/>
              </a:buClr>
            </a:pPr>
            <a:endParaRPr lang="en-US" sz="1200" dirty="0">
              <a:solidFill>
                <a:srgbClr val="1A3B5B"/>
              </a:solidFill>
            </a:endParaRPr>
          </a:p>
        </p:txBody>
      </p:sp>
    </p:spTree>
    <p:extLst>
      <p:ext uri="{BB962C8B-B14F-4D97-AF65-F5344CB8AC3E}">
        <p14:creationId xmlns:p14="http://schemas.microsoft.com/office/powerpoint/2010/main" val="564161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DCBBB-23E0-3EEF-0847-4BDCDE7CE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1B165-4412-03A5-5486-15586ECA1C63}"/>
              </a:ext>
            </a:extLst>
          </p:cNvPr>
          <p:cNvSpPr>
            <a:spLocks noGrp="1"/>
          </p:cNvSpPr>
          <p:nvPr>
            <p:ph type="title"/>
          </p:nvPr>
        </p:nvSpPr>
        <p:spPr>
          <a:xfrm>
            <a:off x="503447" y="209677"/>
            <a:ext cx="11059287" cy="877239"/>
          </a:xfrm>
        </p:spPr>
        <p:txBody>
          <a:bodyPr>
            <a:normAutofit/>
          </a:bodyPr>
          <a:lstStyle/>
          <a:p>
            <a:r>
              <a:rPr lang="en-US" dirty="0"/>
              <a:t>Further Reading</a:t>
            </a:r>
          </a:p>
        </p:txBody>
      </p:sp>
      <p:sp>
        <p:nvSpPr>
          <p:cNvPr id="5" name="Content Placeholder 2">
            <a:extLst>
              <a:ext uri="{FF2B5EF4-FFF2-40B4-BE49-F238E27FC236}">
                <a16:creationId xmlns:a16="http://schemas.microsoft.com/office/drawing/2014/main" id="{F8949211-7D98-B09B-CFDB-87E9761B2DF0}"/>
              </a:ext>
            </a:extLst>
          </p:cNvPr>
          <p:cNvSpPr>
            <a:spLocks noGrp="1"/>
          </p:cNvSpPr>
          <p:nvPr>
            <p:ph sz="quarter" idx="10"/>
          </p:nvPr>
        </p:nvSpPr>
        <p:spPr>
          <a:xfrm>
            <a:off x="960119" y="1371600"/>
            <a:ext cx="9349489" cy="3977640"/>
          </a:xfrm>
        </p:spPr>
        <p:txBody>
          <a:bodyPr>
            <a:normAutofit/>
          </a:bodyPr>
          <a:lstStyle/>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hlinkClick r:id="rId3"/>
              </a:rPr>
              <a:t>2022-2032 International Decade of Indigenous Languages (UNESCO)</a:t>
            </a:r>
            <a:endParaRPr lang="en-US" sz="1600" dirty="0">
              <a:solidFill>
                <a:srgbClr val="1A3B5B"/>
              </a:solidFill>
            </a:endParaRPr>
          </a:p>
          <a:p>
            <a:pPr marL="285750" indent="-285750" fontAlgn="base">
              <a:spcBef>
                <a:spcPts val="600"/>
              </a:spcBef>
              <a:spcAft>
                <a:spcPts val="600"/>
              </a:spcAft>
              <a:buClr>
                <a:srgbClr val="1A3B5B"/>
              </a:buClr>
              <a:buFont typeface="Wingdings" pitchFamily="2" charset="2"/>
              <a:buChar char="§"/>
            </a:pPr>
            <a:r>
              <a:rPr lang="en-US" sz="1600" dirty="0" err="1">
                <a:solidFill>
                  <a:srgbClr val="1A3B5B"/>
                </a:solidFill>
                <a:hlinkClick r:id="rId4"/>
              </a:rPr>
              <a:t>Analysing</a:t>
            </a:r>
            <a:r>
              <a:rPr lang="en-US" sz="1600" dirty="0">
                <a:solidFill>
                  <a:srgbClr val="1A3B5B"/>
                </a:solidFill>
                <a:hlinkClick r:id="rId4"/>
              </a:rPr>
              <a:t> support for text layout on the Web (W3C Internationalization)</a:t>
            </a:r>
            <a:r>
              <a:rPr lang="en-US" sz="1600" dirty="0">
                <a:solidFill>
                  <a:srgbClr val="1A3B5B"/>
                </a:solidFill>
              </a:rPr>
              <a:t> — includes gaps for text sizing and spacing</a:t>
            </a:r>
          </a:p>
          <a:p>
            <a:pPr marL="285750" indent="-285750" fontAlgn="base">
              <a:spcBef>
                <a:spcPts val="600"/>
              </a:spcBef>
              <a:spcAft>
                <a:spcPts val="600"/>
              </a:spcAft>
              <a:buClr>
                <a:srgbClr val="1A3B5B"/>
              </a:buClr>
              <a:buFont typeface="Wingdings" pitchFamily="2" charset="2"/>
              <a:buChar char="§"/>
            </a:pPr>
            <a:r>
              <a:rPr lang="en-US" sz="1600" dirty="0">
                <a:solidFill>
                  <a:srgbClr val="1A3B5B"/>
                </a:solidFill>
                <a:hlinkClick r:id="rId5"/>
              </a:rPr>
              <a:t>The Script Encoding Initiative</a:t>
            </a:r>
            <a:endParaRPr lang="en-US" sz="1600" dirty="0">
              <a:solidFill>
                <a:srgbClr val="1A3B5B"/>
              </a:solidFill>
            </a:endParaRPr>
          </a:p>
          <a:p>
            <a:pPr marL="285750" indent="-285750" fontAlgn="base">
              <a:spcBef>
                <a:spcPts val="600"/>
              </a:spcBef>
              <a:spcAft>
                <a:spcPts val="600"/>
              </a:spcAft>
              <a:buClr>
                <a:srgbClr val="1A3B5B"/>
              </a:buClr>
              <a:buFont typeface="Wingdings" pitchFamily="2" charset="2"/>
              <a:buChar char="§"/>
            </a:pPr>
            <a:endParaRPr lang="en-US" sz="1600" dirty="0">
              <a:solidFill>
                <a:srgbClr val="1A3B5B"/>
              </a:solidFill>
            </a:endParaRPr>
          </a:p>
        </p:txBody>
      </p:sp>
    </p:spTree>
    <p:extLst>
      <p:ext uri="{BB962C8B-B14F-4D97-AF65-F5344CB8AC3E}">
        <p14:creationId xmlns:p14="http://schemas.microsoft.com/office/powerpoint/2010/main" val="34534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0F95F-6604-F763-392B-FC7A478878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D637F-56BE-CD47-3EC7-6710D8BF7D01}"/>
              </a:ext>
            </a:extLst>
          </p:cNvPr>
          <p:cNvSpPr>
            <a:spLocks noGrp="1"/>
          </p:cNvSpPr>
          <p:nvPr>
            <p:ph type="title"/>
          </p:nvPr>
        </p:nvSpPr>
        <p:spPr>
          <a:xfrm>
            <a:off x="503447" y="209677"/>
            <a:ext cx="11059287" cy="877239"/>
          </a:xfrm>
        </p:spPr>
        <p:txBody>
          <a:bodyPr/>
          <a:lstStyle/>
          <a:p>
            <a:r>
              <a:rPr lang="en-US" dirty="0"/>
              <a:t>What is a “language?”</a:t>
            </a:r>
          </a:p>
        </p:txBody>
      </p:sp>
      <p:sp>
        <p:nvSpPr>
          <p:cNvPr id="5" name="Content Placeholder 2">
            <a:extLst>
              <a:ext uri="{FF2B5EF4-FFF2-40B4-BE49-F238E27FC236}">
                <a16:creationId xmlns:a16="http://schemas.microsoft.com/office/drawing/2014/main" id="{F5F07184-5FBA-46E3-78DD-03640DE30660}"/>
              </a:ext>
            </a:extLst>
          </p:cNvPr>
          <p:cNvSpPr>
            <a:spLocks noGrp="1"/>
          </p:cNvSpPr>
          <p:nvPr>
            <p:ph sz="quarter" idx="10"/>
          </p:nvPr>
        </p:nvSpPr>
        <p:spPr>
          <a:xfrm>
            <a:off x="960120" y="1371600"/>
            <a:ext cx="7498080" cy="3977640"/>
          </a:xfrm>
        </p:spPr>
        <p:txBody>
          <a:bodyPr>
            <a:normAutofit/>
          </a:bodyPr>
          <a:lstStyle/>
          <a:p>
            <a:pPr marL="285750" indent="-285750" fontAlgn="base">
              <a:buClr>
                <a:srgbClr val="1A3B5B"/>
              </a:buClr>
              <a:buFont typeface="Wingdings" pitchFamily="2" charset="2"/>
              <a:buChar char="§"/>
            </a:pPr>
            <a:r>
              <a:rPr lang="en-US" b="0" i="0" dirty="0">
                <a:solidFill>
                  <a:srgbClr val="1A3B5B"/>
                </a:solidFill>
                <a:effectLst/>
              </a:rPr>
              <a:t>It depends who you ask.</a:t>
            </a:r>
          </a:p>
          <a:p>
            <a:pPr marL="285750" indent="-285750" fontAlgn="base">
              <a:buClr>
                <a:srgbClr val="1A3B5B"/>
              </a:buClr>
              <a:buFont typeface="Wingdings" pitchFamily="2" charset="2"/>
              <a:buChar char="§"/>
            </a:pPr>
            <a:r>
              <a:rPr lang="en-US" dirty="0">
                <a:solidFill>
                  <a:srgbClr val="1A3B5B"/>
                </a:solidFill>
              </a:rPr>
              <a:t>Mutually intelligibility</a:t>
            </a:r>
            <a:endParaRPr lang="en-US" b="0" i="0" dirty="0">
              <a:solidFill>
                <a:srgbClr val="1A3B5B"/>
              </a:solidFill>
              <a:effectLst/>
            </a:endParaRPr>
          </a:p>
          <a:p>
            <a:pPr marL="285750" indent="-285750" fontAlgn="base">
              <a:buClr>
                <a:srgbClr val="1A3B5B"/>
              </a:buClr>
              <a:buFont typeface="Wingdings" pitchFamily="2" charset="2"/>
              <a:buChar char="§"/>
            </a:pPr>
            <a:r>
              <a:rPr lang="en-US" dirty="0">
                <a:solidFill>
                  <a:srgbClr val="1A3B5B"/>
                </a:solidFill>
              </a:rPr>
              <a:t>On the web, use the IANA Language </a:t>
            </a:r>
            <a:r>
              <a:rPr lang="en-US" dirty="0" err="1">
                <a:solidFill>
                  <a:srgbClr val="1A3B5B"/>
                </a:solidFill>
              </a:rPr>
              <a:t>Subtag</a:t>
            </a:r>
            <a:r>
              <a:rPr lang="en-US" dirty="0">
                <a:solidFill>
                  <a:srgbClr val="1A3B5B"/>
                </a:solidFill>
              </a:rPr>
              <a:t> registry.</a:t>
            </a:r>
          </a:p>
        </p:txBody>
      </p:sp>
      <p:sp>
        <p:nvSpPr>
          <p:cNvPr id="4" name="TextBox 3">
            <a:extLst>
              <a:ext uri="{FF2B5EF4-FFF2-40B4-BE49-F238E27FC236}">
                <a16:creationId xmlns:a16="http://schemas.microsoft.com/office/drawing/2014/main" id="{7824D4E1-F9AF-C116-33EF-798AB27C3755}"/>
              </a:ext>
            </a:extLst>
          </p:cNvPr>
          <p:cNvSpPr txBox="1"/>
          <p:nvPr/>
        </p:nvSpPr>
        <p:spPr>
          <a:xfrm>
            <a:off x="1718268" y="3429000"/>
            <a:ext cx="2763297" cy="1200329"/>
          </a:xfrm>
          <a:prstGeom prst="rect">
            <a:avLst/>
          </a:prstGeom>
          <a:noFill/>
        </p:spPr>
        <p:txBody>
          <a:bodyPr wrap="square">
            <a:spAutoFit/>
          </a:bodyPr>
          <a:lstStyle/>
          <a:p>
            <a:r>
              <a:rPr lang="en-US" dirty="0">
                <a:solidFill>
                  <a:srgbClr val="1A3B5B"/>
                </a:solidFill>
                <a:latin typeface="Courier New" panose="02070309020205020404" pitchFamily="49" charset="0"/>
                <a:cs typeface="Courier New" panose="02070309020205020404" pitchFamily="49" charset="0"/>
              </a:rPr>
              <a:t>&lt;html lang="</a:t>
            </a:r>
            <a:r>
              <a:rPr lang="en-US" dirty="0" err="1">
                <a:solidFill>
                  <a:srgbClr val="1A3B5B"/>
                </a:solidFill>
                <a:latin typeface="Courier New" panose="02070309020205020404" pitchFamily="49" charset="0"/>
                <a:cs typeface="Courier New" panose="02070309020205020404" pitchFamily="49" charset="0"/>
              </a:rPr>
              <a:t>en</a:t>
            </a:r>
            <a:r>
              <a:rPr lang="en-US" dirty="0">
                <a:solidFill>
                  <a:srgbClr val="1A3B5B"/>
                </a:solidFill>
                <a:latin typeface="Courier New" panose="02070309020205020404" pitchFamily="49" charset="0"/>
                <a:cs typeface="Courier New" panose="02070309020205020404" pitchFamily="49" charset="0"/>
              </a:rPr>
              <a:t>"&gt;</a:t>
            </a:r>
          </a:p>
          <a:p>
            <a:endParaRPr lang="en-US" dirty="0">
              <a:solidFill>
                <a:srgbClr val="1A3B5B"/>
              </a:solidFill>
              <a:latin typeface="Courier New" panose="02070309020205020404" pitchFamily="49" charset="0"/>
              <a:cs typeface="Courier New" panose="02070309020205020404" pitchFamily="49" charset="0"/>
            </a:endParaRPr>
          </a:p>
          <a:p>
            <a:endParaRPr lang="en-US" dirty="0">
              <a:solidFill>
                <a:srgbClr val="1A3B5B"/>
              </a:solidFill>
              <a:latin typeface="Courier New" panose="02070309020205020404" pitchFamily="49" charset="0"/>
              <a:cs typeface="Courier New" panose="02070309020205020404" pitchFamily="49" charset="0"/>
            </a:endParaRPr>
          </a:p>
          <a:p>
            <a:r>
              <a:rPr lang="en-US" dirty="0">
                <a:solidFill>
                  <a:srgbClr val="1A3B5B"/>
                </a:solidFill>
                <a:latin typeface="Courier New" panose="02070309020205020404" pitchFamily="49" charset="0"/>
                <a:cs typeface="Courier New" panose="02070309020205020404" pitchFamily="49" charset="0"/>
              </a:rPr>
              <a:t>&lt;p lang="es"&gt;</a:t>
            </a:r>
            <a:endParaRPr lang="en-US" dirty="0"/>
          </a:p>
        </p:txBody>
      </p:sp>
    </p:spTree>
    <p:extLst>
      <p:ext uri="{BB962C8B-B14F-4D97-AF65-F5344CB8AC3E}">
        <p14:creationId xmlns:p14="http://schemas.microsoft.com/office/powerpoint/2010/main" val="153570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05F17-8A34-2458-82BE-2B11F8F46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67F5A-88A7-03F7-9969-3350893FB09E}"/>
              </a:ext>
            </a:extLst>
          </p:cNvPr>
          <p:cNvSpPr>
            <a:spLocks noGrp="1"/>
          </p:cNvSpPr>
          <p:nvPr>
            <p:ph type="title"/>
          </p:nvPr>
        </p:nvSpPr>
        <p:spPr>
          <a:xfrm>
            <a:off x="1097772" y="210312"/>
            <a:ext cx="9315006" cy="925793"/>
          </a:xfrm>
        </p:spPr>
        <p:txBody>
          <a:bodyPr>
            <a:normAutofit/>
          </a:bodyPr>
          <a:lstStyle/>
          <a:p>
            <a:r>
              <a:rPr lang="en-US" dirty="0"/>
              <a:t>How many languages are there?</a:t>
            </a:r>
          </a:p>
        </p:txBody>
      </p:sp>
      <p:sp>
        <p:nvSpPr>
          <p:cNvPr id="27" name="Rectangle 26">
            <a:extLst>
              <a:ext uri="{FF2B5EF4-FFF2-40B4-BE49-F238E27FC236}">
                <a16:creationId xmlns:a16="http://schemas.microsoft.com/office/drawing/2014/main" id="{FCF106F8-63FF-2D53-B0B7-AF1D6C3DFC70}"/>
              </a:ext>
              <a:ext uri="{C183D7F6-B498-43B3-948B-1728B52AA6E4}">
                <adec:decorative xmlns:adec="http://schemas.microsoft.com/office/drawing/2017/decorative" val="1"/>
              </a:ext>
            </a:extLst>
          </p:cNvPr>
          <p:cNvSpPr/>
          <p:nvPr/>
        </p:nvSpPr>
        <p:spPr>
          <a:xfrm>
            <a:off x="1097772" y="1714500"/>
            <a:ext cx="10940153" cy="3834245"/>
          </a:xfrm>
          <a:prstGeom prst="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eople in the world">
            <a:extLst>
              <a:ext uri="{FF2B5EF4-FFF2-40B4-BE49-F238E27FC236}">
                <a16:creationId xmlns:a16="http://schemas.microsoft.com/office/drawing/2014/main" id="{EBF683FB-4466-54A0-1295-6CF7D942A523}"/>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7979" y="2411503"/>
            <a:ext cx="1811216" cy="1811216"/>
          </a:xfrm>
          <a:prstGeom prst="rect">
            <a:avLst/>
          </a:prstGeom>
        </p:spPr>
      </p:pic>
      <p:sp>
        <p:nvSpPr>
          <p:cNvPr id="5" name="TextBox 4">
            <a:extLst>
              <a:ext uri="{FF2B5EF4-FFF2-40B4-BE49-F238E27FC236}">
                <a16:creationId xmlns:a16="http://schemas.microsoft.com/office/drawing/2014/main" id="{C00F77E0-E4F8-9216-B938-FF2DEDC68369}"/>
              </a:ext>
            </a:extLst>
          </p:cNvPr>
          <p:cNvSpPr txBox="1"/>
          <p:nvPr/>
        </p:nvSpPr>
        <p:spPr>
          <a:xfrm>
            <a:off x="1811576" y="4035681"/>
            <a:ext cx="1544021" cy="707886"/>
          </a:xfrm>
          <a:prstGeom prst="rect">
            <a:avLst/>
          </a:prstGeom>
          <a:noFill/>
        </p:spPr>
        <p:txBody>
          <a:bodyPr wrap="square" rtlCol="0">
            <a:spAutoFit/>
          </a:bodyPr>
          <a:lstStyle/>
          <a:p>
            <a:pPr algn="ctr"/>
            <a:r>
              <a:rPr lang="en-US" sz="2000" dirty="0">
                <a:solidFill>
                  <a:schemeClr val="accent1">
                    <a:lumMod val="10000"/>
                  </a:schemeClr>
                </a:solidFill>
              </a:rPr>
              <a:t>World:</a:t>
            </a:r>
            <a:br>
              <a:rPr lang="en-US" sz="2000" b="1" dirty="0">
                <a:solidFill>
                  <a:schemeClr val="accent1">
                    <a:lumMod val="10000"/>
                  </a:schemeClr>
                </a:solidFill>
              </a:rPr>
            </a:br>
            <a:r>
              <a:rPr lang="en-US" sz="2000" b="1" dirty="0">
                <a:solidFill>
                  <a:schemeClr val="accent1">
                    <a:lumMod val="10000"/>
                  </a:schemeClr>
                </a:solidFill>
              </a:rPr>
              <a:t>7000</a:t>
            </a:r>
          </a:p>
        </p:txBody>
      </p:sp>
      <p:pic>
        <p:nvPicPr>
          <p:cNvPr id="9" name="Graphic 8" descr="Web content:">
            <a:extLst>
              <a:ext uri="{FF2B5EF4-FFF2-40B4-BE49-F238E27FC236}">
                <a16:creationId xmlns:a16="http://schemas.microsoft.com/office/drawing/2014/main" id="{5D617390-DD55-EA57-5A2D-B550032E3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4834" y="2525923"/>
            <a:ext cx="1811216" cy="1811216"/>
          </a:xfrm>
          <a:prstGeom prst="rect">
            <a:avLst/>
          </a:prstGeom>
        </p:spPr>
      </p:pic>
      <p:sp>
        <p:nvSpPr>
          <p:cNvPr id="13" name="TextBox 12">
            <a:extLst>
              <a:ext uri="{FF2B5EF4-FFF2-40B4-BE49-F238E27FC236}">
                <a16:creationId xmlns:a16="http://schemas.microsoft.com/office/drawing/2014/main" id="{33B61E98-8879-D6DA-D1AA-697F403EDA9B}"/>
              </a:ext>
            </a:extLst>
          </p:cNvPr>
          <p:cNvSpPr txBox="1"/>
          <p:nvPr/>
        </p:nvSpPr>
        <p:spPr>
          <a:xfrm>
            <a:off x="8161052" y="2605785"/>
            <a:ext cx="1544021" cy="584775"/>
          </a:xfrm>
          <a:prstGeom prst="rect">
            <a:avLst/>
          </a:prstGeom>
          <a:noFill/>
        </p:spPr>
        <p:txBody>
          <a:bodyPr wrap="square" rtlCol="0">
            <a:spAutoFit/>
          </a:bodyPr>
          <a:lstStyle/>
          <a:p>
            <a:pPr algn="ctr"/>
            <a:r>
              <a:rPr lang="en-US" sz="1600" dirty="0">
                <a:solidFill>
                  <a:schemeClr val="accent1">
                    <a:lumMod val="10000"/>
                  </a:schemeClr>
                </a:solidFill>
              </a:rPr>
              <a:t>Wikipedia:</a:t>
            </a:r>
            <a:br>
              <a:rPr lang="en-US" sz="1600" dirty="0">
                <a:solidFill>
                  <a:schemeClr val="accent1">
                    <a:lumMod val="10000"/>
                  </a:schemeClr>
                </a:solidFill>
              </a:rPr>
            </a:br>
            <a:r>
              <a:rPr lang="en-US" sz="1600" b="1" dirty="0">
                <a:solidFill>
                  <a:schemeClr val="accent1">
                    <a:lumMod val="10000"/>
                  </a:schemeClr>
                </a:solidFill>
              </a:rPr>
              <a:t>350</a:t>
            </a:r>
          </a:p>
        </p:txBody>
      </p:sp>
      <p:sp>
        <p:nvSpPr>
          <p:cNvPr id="14" name="TextBox 13">
            <a:extLst>
              <a:ext uri="{FF2B5EF4-FFF2-40B4-BE49-F238E27FC236}">
                <a16:creationId xmlns:a16="http://schemas.microsoft.com/office/drawing/2014/main" id="{23AE7440-8A73-0FC7-046B-1E669723BB29}"/>
              </a:ext>
            </a:extLst>
          </p:cNvPr>
          <p:cNvSpPr txBox="1"/>
          <p:nvPr/>
        </p:nvSpPr>
        <p:spPr>
          <a:xfrm>
            <a:off x="7942841" y="3372688"/>
            <a:ext cx="1544021" cy="646331"/>
          </a:xfrm>
          <a:prstGeom prst="rect">
            <a:avLst/>
          </a:prstGeom>
          <a:noFill/>
        </p:spPr>
        <p:txBody>
          <a:bodyPr wrap="square" rtlCol="0">
            <a:spAutoFit/>
          </a:bodyPr>
          <a:lstStyle/>
          <a:p>
            <a:pPr algn="ctr"/>
            <a:r>
              <a:rPr lang="en-US" dirty="0">
                <a:solidFill>
                  <a:schemeClr val="accent1">
                    <a:lumMod val="10000"/>
                  </a:schemeClr>
                </a:solidFill>
              </a:rPr>
              <a:t>Sacred texts:</a:t>
            </a:r>
            <a:br>
              <a:rPr lang="en-US" dirty="0">
                <a:solidFill>
                  <a:schemeClr val="accent1">
                    <a:lumMod val="10000"/>
                  </a:schemeClr>
                </a:solidFill>
              </a:rPr>
            </a:br>
            <a:r>
              <a:rPr lang="en-US" b="1" dirty="0">
                <a:solidFill>
                  <a:schemeClr val="accent1">
                    <a:lumMod val="10000"/>
                  </a:schemeClr>
                </a:solidFill>
              </a:rPr>
              <a:t>2200</a:t>
            </a:r>
          </a:p>
        </p:txBody>
      </p:sp>
      <p:sp>
        <p:nvSpPr>
          <p:cNvPr id="15" name="TextBox 14">
            <a:extLst>
              <a:ext uri="{FF2B5EF4-FFF2-40B4-BE49-F238E27FC236}">
                <a16:creationId xmlns:a16="http://schemas.microsoft.com/office/drawing/2014/main" id="{456D22A4-0151-CBBC-1A85-89404805C180}"/>
              </a:ext>
            </a:extLst>
          </p:cNvPr>
          <p:cNvSpPr txBox="1"/>
          <p:nvPr/>
        </p:nvSpPr>
        <p:spPr>
          <a:xfrm>
            <a:off x="7858405" y="4202542"/>
            <a:ext cx="2481828" cy="707886"/>
          </a:xfrm>
          <a:prstGeom prst="rect">
            <a:avLst/>
          </a:prstGeom>
          <a:noFill/>
        </p:spPr>
        <p:txBody>
          <a:bodyPr wrap="square" rtlCol="0">
            <a:spAutoFit/>
          </a:bodyPr>
          <a:lstStyle/>
          <a:p>
            <a:pPr algn="ctr"/>
            <a:r>
              <a:rPr lang="en-US" sz="2000" dirty="0">
                <a:solidFill>
                  <a:schemeClr val="accent1">
                    <a:lumMod val="10000"/>
                  </a:schemeClr>
                </a:solidFill>
              </a:rPr>
              <a:t>Written messages: </a:t>
            </a:r>
            <a:r>
              <a:rPr lang="en-US" sz="2000" b="1" dirty="0">
                <a:solidFill>
                  <a:schemeClr val="accent1">
                    <a:lumMod val="10000"/>
                  </a:schemeClr>
                </a:solidFill>
              </a:rPr>
              <a:t>4000</a:t>
            </a:r>
          </a:p>
        </p:txBody>
      </p:sp>
      <p:pic>
        <p:nvPicPr>
          <p:cNvPr id="26" name="Graphic 25">
            <a:extLst>
              <a:ext uri="{FF2B5EF4-FFF2-40B4-BE49-F238E27FC236}">
                <a16:creationId xmlns:a16="http://schemas.microsoft.com/office/drawing/2014/main" id="{6A9019B1-4A5D-C2B6-AFFE-64C7CE47FE2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7250" y="3055265"/>
            <a:ext cx="1228128" cy="925793"/>
          </a:xfrm>
          <a:prstGeom prst="rect">
            <a:avLst/>
          </a:prstGeom>
        </p:spPr>
      </p:pic>
      <p:sp>
        <p:nvSpPr>
          <p:cNvPr id="29" name="Trapezoid 28" descr="Bottleneck between people and content:">
            <a:extLst>
              <a:ext uri="{FF2B5EF4-FFF2-40B4-BE49-F238E27FC236}">
                <a16:creationId xmlns:a16="http://schemas.microsoft.com/office/drawing/2014/main" id="{54C79A1F-0E9A-D09E-632D-6048268A09E7}"/>
              </a:ext>
              <a:ext uri="{C183D7F6-B498-43B3-948B-1728B52AA6E4}">
                <adec:decorative xmlns:adec="http://schemas.microsoft.com/office/drawing/2017/decorative" val="0"/>
              </a:ext>
            </a:extLst>
          </p:cNvPr>
          <p:cNvSpPr/>
          <p:nvPr/>
        </p:nvSpPr>
        <p:spPr>
          <a:xfrm flipV="1">
            <a:off x="3655838" y="1714498"/>
            <a:ext cx="2064177" cy="1384401"/>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682CCD2-63A8-D8C4-AE52-03A942BF0972}"/>
              </a:ext>
            </a:extLst>
          </p:cNvPr>
          <p:cNvSpPr txBox="1"/>
          <p:nvPr/>
        </p:nvSpPr>
        <p:spPr>
          <a:xfrm>
            <a:off x="3915915" y="3232910"/>
            <a:ext cx="1544021" cy="830997"/>
          </a:xfrm>
          <a:prstGeom prst="rect">
            <a:avLst/>
          </a:prstGeom>
          <a:noFill/>
        </p:spPr>
        <p:txBody>
          <a:bodyPr wrap="square" rtlCol="0">
            <a:spAutoFit/>
          </a:bodyPr>
          <a:lstStyle/>
          <a:p>
            <a:pPr algn="ctr"/>
            <a:r>
              <a:rPr lang="en-US" sz="1600" dirty="0">
                <a:solidFill>
                  <a:schemeClr val="accent1">
                    <a:lumMod val="10000"/>
                  </a:schemeClr>
                </a:solidFill>
              </a:rPr>
              <a:t>Text-to-speech languages:</a:t>
            </a:r>
            <a:br>
              <a:rPr lang="en-US" sz="1600" b="1" dirty="0">
                <a:solidFill>
                  <a:schemeClr val="accent1">
                    <a:lumMod val="10000"/>
                  </a:schemeClr>
                </a:solidFill>
              </a:rPr>
            </a:br>
            <a:r>
              <a:rPr lang="en-US" sz="1600" b="1" dirty="0">
                <a:solidFill>
                  <a:schemeClr val="accent1">
                    <a:lumMod val="10000"/>
                  </a:schemeClr>
                </a:solidFill>
              </a:rPr>
              <a:t>125</a:t>
            </a:r>
          </a:p>
        </p:txBody>
      </p:sp>
      <p:sp>
        <p:nvSpPr>
          <p:cNvPr id="28" name="Trapezoid 27">
            <a:extLst>
              <a:ext uri="{FF2B5EF4-FFF2-40B4-BE49-F238E27FC236}">
                <a16:creationId xmlns:a16="http://schemas.microsoft.com/office/drawing/2014/main" id="{E0A869EB-A7C1-4398-742D-3EDEAD8B4CEB}"/>
              </a:ext>
              <a:ext uri="{C183D7F6-B498-43B3-948B-1728B52AA6E4}">
                <adec:decorative xmlns:adec="http://schemas.microsoft.com/office/drawing/2017/decorative" val="1"/>
              </a:ext>
            </a:extLst>
          </p:cNvPr>
          <p:cNvSpPr/>
          <p:nvPr/>
        </p:nvSpPr>
        <p:spPr>
          <a:xfrm>
            <a:off x="3655838" y="4164343"/>
            <a:ext cx="2064177" cy="138440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34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2000" fill="hold"/>
                                        <p:tgtEl>
                                          <p:spTgt spid="29"/>
                                        </p:tgtEl>
                                        <p:attrNameLst>
                                          <p:attrName>ppt_x</p:attrName>
                                        </p:attrNameLst>
                                      </p:cBhvr>
                                      <p:tavLst>
                                        <p:tav tm="0">
                                          <p:val>
                                            <p:strVal val="#ppt_x"/>
                                          </p:val>
                                        </p:tav>
                                        <p:tav tm="100000">
                                          <p:val>
                                            <p:strVal val="#ppt_x"/>
                                          </p:val>
                                        </p:tav>
                                      </p:tavLst>
                                    </p:anim>
                                    <p:anim calcmode="lin" valueType="num">
                                      <p:cBhvr additive="base">
                                        <p:cTn id="43" dur="2000" fill="hold"/>
                                        <p:tgtEl>
                                          <p:spTgt spid="29"/>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000" fill="hold"/>
                                        <p:tgtEl>
                                          <p:spTgt spid="28"/>
                                        </p:tgtEl>
                                        <p:attrNameLst>
                                          <p:attrName>ppt_x</p:attrName>
                                        </p:attrNameLst>
                                      </p:cBhvr>
                                      <p:tavLst>
                                        <p:tav tm="0">
                                          <p:val>
                                            <p:strVal val="#ppt_x"/>
                                          </p:val>
                                        </p:tav>
                                        <p:tav tm="100000">
                                          <p:val>
                                            <p:strVal val="#ppt_x"/>
                                          </p:val>
                                        </p:tav>
                                      </p:tavLst>
                                    </p:anim>
                                    <p:anim calcmode="lin" valueType="num">
                                      <p:cBhvr additive="base">
                                        <p:cTn id="47" dur="2000" fill="hold"/>
                                        <p:tgtEl>
                                          <p:spTgt spid="28"/>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P spid="13" grpId="0"/>
      <p:bldP spid="14" grpId="0"/>
      <p:bldP spid="15" grpId="0"/>
      <p:bldP spid="29" grpId="0" animBg="1"/>
      <p:bldP spid="30"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BA27-0370-FE4B-908E-E2127F5AF0E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7A31749-A6E9-1CF5-C0E9-BC46C2DAC780}"/>
              </a:ext>
            </a:extLst>
          </p:cNvPr>
          <p:cNvSpPr>
            <a:spLocks noGrp="1"/>
          </p:cNvSpPr>
          <p:nvPr>
            <p:ph type="title"/>
          </p:nvPr>
        </p:nvSpPr>
        <p:spPr>
          <a:xfrm>
            <a:off x="1258802" y="2467951"/>
            <a:ext cx="9674395" cy="961049"/>
          </a:xfrm>
        </p:spPr>
        <p:txBody>
          <a:bodyPr>
            <a:normAutofit/>
          </a:bodyPr>
          <a:lstStyle/>
          <a:p>
            <a:pPr algn="ctr"/>
            <a:r>
              <a:rPr lang="en-US" dirty="0"/>
              <a:t>Sample of ~100 living languages</a:t>
            </a:r>
          </a:p>
        </p:txBody>
      </p:sp>
    </p:spTree>
    <p:extLst>
      <p:ext uri="{BB962C8B-B14F-4D97-AF65-F5344CB8AC3E}">
        <p14:creationId xmlns:p14="http://schemas.microsoft.com/office/powerpoint/2010/main" val="138600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E67AC-BE55-9412-F9CD-CBBDD6C02C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3928A-82C3-405F-7345-C8426BFEBB52}"/>
              </a:ext>
            </a:extLst>
          </p:cNvPr>
          <p:cNvSpPr>
            <a:spLocks noGrp="1"/>
          </p:cNvSpPr>
          <p:nvPr>
            <p:ph type="title"/>
          </p:nvPr>
        </p:nvSpPr>
        <p:spPr>
          <a:xfrm>
            <a:off x="503447" y="209677"/>
            <a:ext cx="11059287" cy="877239"/>
          </a:xfrm>
        </p:spPr>
        <p:txBody>
          <a:bodyPr/>
          <a:lstStyle/>
          <a:p>
            <a:r>
              <a:rPr lang="en-US" dirty="0"/>
              <a:t>Not-so-random sample</a:t>
            </a:r>
          </a:p>
        </p:txBody>
      </p:sp>
      <p:sp>
        <p:nvSpPr>
          <p:cNvPr id="5" name="Content Placeholder 2">
            <a:extLst>
              <a:ext uri="{FF2B5EF4-FFF2-40B4-BE49-F238E27FC236}">
                <a16:creationId xmlns:a16="http://schemas.microsoft.com/office/drawing/2014/main" id="{490ABEA7-6183-1A24-43BE-57F0E9895973}"/>
              </a:ext>
            </a:extLst>
          </p:cNvPr>
          <p:cNvSpPr>
            <a:spLocks noGrp="1"/>
          </p:cNvSpPr>
          <p:nvPr>
            <p:ph sz="quarter" idx="10"/>
          </p:nvPr>
        </p:nvSpPr>
        <p:spPr>
          <a:xfrm>
            <a:off x="960120" y="1371600"/>
            <a:ext cx="7498080" cy="3977640"/>
          </a:xfrm>
        </p:spPr>
        <p:txBody>
          <a:bodyPr>
            <a:normAutofit/>
          </a:bodyPr>
          <a:lstStyle/>
          <a:p>
            <a:pPr marL="285750" indent="-285750" fontAlgn="base">
              <a:buClr>
                <a:srgbClr val="1A3B5B"/>
              </a:buClr>
              <a:buFont typeface="Wingdings" pitchFamily="2" charset="2"/>
              <a:buChar char="§"/>
            </a:pPr>
            <a:r>
              <a:rPr lang="en-US" dirty="0">
                <a:solidFill>
                  <a:srgbClr val="1A3B5B"/>
                </a:solidFill>
              </a:rPr>
              <a:t>55: random from the </a:t>
            </a:r>
            <a:r>
              <a:rPr lang="en-US" dirty="0" err="1">
                <a:solidFill>
                  <a:srgbClr val="1A3B5B"/>
                </a:solidFill>
              </a:rPr>
              <a:t>subtag</a:t>
            </a:r>
            <a:r>
              <a:rPr lang="en-US" dirty="0">
                <a:solidFill>
                  <a:srgbClr val="1A3B5B"/>
                </a:solidFill>
              </a:rPr>
              <a:t> registry</a:t>
            </a:r>
          </a:p>
          <a:p>
            <a:pPr marL="285750" indent="-285750" fontAlgn="base">
              <a:buClr>
                <a:srgbClr val="1A3B5B"/>
              </a:buClr>
              <a:buFont typeface="Wingdings" pitchFamily="2" charset="2"/>
              <a:buChar char="§"/>
            </a:pPr>
            <a:r>
              <a:rPr lang="en-US" dirty="0">
                <a:solidFill>
                  <a:srgbClr val="1A3B5B"/>
                </a:solidFill>
              </a:rPr>
              <a:t>20: official</a:t>
            </a:r>
          </a:p>
          <a:p>
            <a:pPr marL="285750" indent="-285750" fontAlgn="base">
              <a:buClr>
                <a:srgbClr val="1A3B5B"/>
              </a:buClr>
              <a:buFont typeface="Wingdings" pitchFamily="2" charset="2"/>
              <a:buChar char="§"/>
            </a:pPr>
            <a:r>
              <a:rPr lang="en-US" dirty="0">
                <a:solidFill>
                  <a:srgbClr val="1A3B5B"/>
                </a:solidFill>
              </a:rPr>
              <a:t>22: India 8</a:t>
            </a:r>
            <a:r>
              <a:rPr lang="en-US" baseline="30000" dirty="0">
                <a:solidFill>
                  <a:srgbClr val="1A3B5B"/>
                </a:solidFill>
              </a:rPr>
              <a:t>th</a:t>
            </a:r>
            <a:r>
              <a:rPr lang="en-US" dirty="0">
                <a:solidFill>
                  <a:srgbClr val="1A3B5B"/>
                </a:solidFill>
              </a:rPr>
              <a:t> Schedule</a:t>
            </a:r>
          </a:p>
          <a:p>
            <a:pPr marL="285750" indent="-285750" fontAlgn="base">
              <a:buClr>
                <a:srgbClr val="1A3B5B"/>
              </a:buClr>
              <a:buFont typeface="Wingdings" pitchFamily="2" charset="2"/>
              <a:buChar char="§"/>
            </a:pPr>
            <a:r>
              <a:rPr lang="en-US" dirty="0">
                <a:solidFill>
                  <a:srgbClr val="1A3B5B"/>
                </a:solidFill>
              </a:rPr>
              <a:t>2: participant’s languages</a:t>
            </a:r>
          </a:p>
          <a:p>
            <a:pPr fontAlgn="base">
              <a:buClr>
                <a:srgbClr val="1A3B5B"/>
              </a:buClr>
            </a:pPr>
            <a:r>
              <a:rPr lang="en-US" dirty="0">
                <a:solidFill>
                  <a:srgbClr val="1A3B5B"/>
                </a:solidFill>
              </a:rPr>
              <a:t>Total: </a:t>
            </a:r>
            <a:r>
              <a:rPr lang="en-US" b="1" dirty="0">
                <a:solidFill>
                  <a:srgbClr val="1A3B5B"/>
                </a:solidFill>
              </a:rPr>
              <a:t>99</a:t>
            </a:r>
            <a:endParaRPr lang="en-US" dirty="0">
              <a:solidFill>
                <a:srgbClr val="1A3B5B"/>
              </a:solidFill>
            </a:endParaRPr>
          </a:p>
          <a:p>
            <a:pPr fontAlgn="base">
              <a:buClr>
                <a:srgbClr val="1A3B5B"/>
              </a:buClr>
            </a:pPr>
            <a:br>
              <a:rPr lang="en-US" dirty="0">
                <a:solidFill>
                  <a:srgbClr val="1A3B5B"/>
                </a:solidFill>
              </a:rPr>
            </a:br>
            <a:r>
              <a:rPr lang="en-US" dirty="0">
                <a:solidFill>
                  <a:srgbClr val="1A3B5B"/>
                </a:solidFill>
              </a:rPr>
              <a:t>(plus 5 sign languages)</a:t>
            </a:r>
          </a:p>
        </p:txBody>
      </p:sp>
    </p:spTree>
    <p:extLst>
      <p:ext uri="{BB962C8B-B14F-4D97-AF65-F5344CB8AC3E}">
        <p14:creationId xmlns:p14="http://schemas.microsoft.com/office/powerpoint/2010/main" val="13904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15EF-8969-1B4B-EB4A-A72B42DF0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BC6D3-C2E7-0C65-E76F-E529BCC718C7}"/>
              </a:ext>
            </a:extLst>
          </p:cNvPr>
          <p:cNvSpPr>
            <a:spLocks noGrp="1"/>
          </p:cNvSpPr>
          <p:nvPr>
            <p:ph type="title"/>
          </p:nvPr>
        </p:nvSpPr>
        <p:spPr>
          <a:xfrm>
            <a:off x="1173479" y="-712228"/>
            <a:ext cx="9845042" cy="712227"/>
          </a:xfrm>
        </p:spPr>
        <p:txBody>
          <a:bodyPr anchor="t">
            <a:normAutofit/>
          </a:bodyPr>
          <a:lstStyle/>
          <a:p>
            <a:r>
              <a:rPr lang="en-US" dirty="0"/>
              <a:t>Analysis of the sample</a:t>
            </a:r>
          </a:p>
        </p:txBody>
      </p:sp>
      <p:graphicFrame>
        <p:nvGraphicFramePr>
          <p:cNvPr id="6" name="Diagram 5" descr="Gap between 99 in my sample and 39 TTS languages: long tail = no support. Gap between 39 TTS languages and 31 OS UI languages: problems.">
            <a:extLst>
              <a:ext uri="{FF2B5EF4-FFF2-40B4-BE49-F238E27FC236}">
                <a16:creationId xmlns:a16="http://schemas.microsoft.com/office/drawing/2014/main" id="{393C6C5B-CEB1-96AB-4682-A78EE83ABAF8}"/>
              </a:ext>
            </a:extLst>
          </p:cNvPr>
          <p:cNvGraphicFramePr/>
          <p:nvPr>
            <p:extLst>
              <p:ext uri="{D42A27DB-BD31-4B8C-83A1-F6EECF244321}">
                <p14:modId xmlns:p14="http://schemas.microsoft.com/office/powerpoint/2010/main" val="2096051799"/>
              </p:ext>
            </p:extLst>
          </p:nvPr>
        </p:nvGraphicFramePr>
        <p:xfrm>
          <a:off x="2032000" y="6292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rapezoid 2">
            <a:extLst>
              <a:ext uri="{FF2B5EF4-FFF2-40B4-BE49-F238E27FC236}">
                <a16:creationId xmlns:a16="http://schemas.microsoft.com/office/drawing/2014/main" id="{DA3CAD46-CE6F-B546-8835-43D5B15FE639}"/>
              </a:ext>
              <a:ext uri="{C183D7F6-B498-43B3-948B-1728B52AA6E4}">
                <adec:decorative xmlns:adec="http://schemas.microsoft.com/office/drawing/2017/decorative" val="1"/>
              </a:ext>
            </a:extLst>
          </p:cNvPr>
          <p:cNvSpPr/>
          <p:nvPr/>
        </p:nvSpPr>
        <p:spPr>
          <a:xfrm>
            <a:off x="3476625" y="2215664"/>
            <a:ext cx="1971675" cy="391886"/>
          </a:xfrm>
          <a:prstGeom prst="trapezoid">
            <a:avLst>
              <a:gd name="adj" fmla="val 50581"/>
            </a:avLst>
          </a:prstGeom>
          <a:solidFill>
            <a:schemeClr val="bg2">
              <a:lumMod val="75000"/>
            </a:schemeClr>
          </a:solidFill>
          <a:ln w="222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10000"/>
                  </a:schemeClr>
                </a:solidFill>
              </a:rPr>
              <a:t>problems</a:t>
            </a:r>
          </a:p>
        </p:txBody>
      </p:sp>
      <p:sp>
        <p:nvSpPr>
          <p:cNvPr id="4" name="Trapezoid 3">
            <a:extLst>
              <a:ext uri="{FF2B5EF4-FFF2-40B4-BE49-F238E27FC236}">
                <a16:creationId xmlns:a16="http://schemas.microsoft.com/office/drawing/2014/main" id="{745BD451-9ECB-E5B2-746D-AFD714C39A50}"/>
              </a:ext>
              <a:ext uri="{C183D7F6-B498-43B3-948B-1728B52AA6E4}">
                <adec:decorative xmlns:adec="http://schemas.microsoft.com/office/drawing/2017/decorative" val="1"/>
              </a:ext>
            </a:extLst>
          </p:cNvPr>
          <p:cNvSpPr/>
          <p:nvPr/>
        </p:nvSpPr>
        <p:spPr>
          <a:xfrm>
            <a:off x="2532185" y="4039443"/>
            <a:ext cx="3868615" cy="391886"/>
          </a:xfrm>
          <a:prstGeom prst="trapezoid">
            <a:avLst>
              <a:gd name="adj" fmla="val 505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long tail = no support</a:t>
            </a:r>
          </a:p>
        </p:txBody>
      </p:sp>
    </p:spTree>
    <p:extLst>
      <p:ext uri="{BB962C8B-B14F-4D97-AF65-F5344CB8AC3E}">
        <p14:creationId xmlns:p14="http://schemas.microsoft.com/office/powerpoint/2010/main" val="173770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FE4A-2432-2314-4D18-3C89205EF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76085-361A-6EEA-C664-4038C184C2A0}"/>
              </a:ext>
            </a:extLst>
          </p:cNvPr>
          <p:cNvSpPr>
            <a:spLocks noGrp="1"/>
          </p:cNvSpPr>
          <p:nvPr>
            <p:ph type="title"/>
          </p:nvPr>
        </p:nvSpPr>
        <p:spPr>
          <a:xfrm>
            <a:off x="503447" y="209677"/>
            <a:ext cx="11059287" cy="877239"/>
          </a:xfrm>
        </p:spPr>
        <p:txBody>
          <a:bodyPr/>
          <a:lstStyle/>
          <a:p>
            <a:r>
              <a:rPr lang="en-US" dirty="0"/>
              <a:t>Long tail: no support for OS UI or TTS</a:t>
            </a:r>
          </a:p>
        </p:txBody>
      </p:sp>
      <p:sp>
        <p:nvSpPr>
          <p:cNvPr id="3" name="Oval 2">
            <a:extLst>
              <a:ext uri="{FF2B5EF4-FFF2-40B4-BE49-F238E27FC236}">
                <a16:creationId xmlns:a16="http://schemas.microsoft.com/office/drawing/2014/main" id="{F97AFBAA-831B-5885-4010-B6A5CE14F1C8}"/>
              </a:ext>
            </a:extLst>
          </p:cNvPr>
          <p:cNvSpPr/>
          <p:nvPr/>
        </p:nvSpPr>
        <p:spPr>
          <a:xfrm>
            <a:off x="10440238" y="660278"/>
            <a:ext cx="1407619" cy="14333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100" b="1" dirty="0">
                <a:solidFill>
                  <a:schemeClr val="bg1"/>
                </a:solidFill>
              </a:rPr>
              <a:t>Long tail = no support</a:t>
            </a:r>
          </a:p>
        </p:txBody>
      </p:sp>
      <p:sp>
        <p:nvSpPr>
          <p:cNvPr id="5" name="Content Placeholder 2">
            <a:extLst>
              <a:ext uri="{FF2B5EF4-FFF2-40B4-BE49-F238E27FC236}">
                <a16:creationId xmlns:a16="http://schemas.microsoft.com/office/drawing/2014/main" id="{94B54932-6F9D-A278-384F-F1CB431EB7B5}"/>
              </a:ext>
            </a:extLst>
          </p:cNvPr>
          <p:cNvSpPr>
            <a:spLocks noGrp="1"/>
          </p:cNvSpPr>
          <p:nvPr>
            <p:ph sz="quarter" idx="10"/>
          </p:nvPr>
        </p:nvSpPr>
        <p:spPr>
          <a:xfrm>
            <a:off x="960120" y="1371600"/>
            <a:ext cx="7498080" cy="3977640"/>
          </a:xfrm>
        </p:spPr>
        <p:txBody>
          <a:bodyPr>
            <a:normAutofit fontScale="85000" lnSpcReduction="20000"/>
          </a:bodyPr>
          <a:lstStyle/>
          <a:p>
            <a:pPr marL="285750" indent="-285750" fontAlgn="base">
              <a:buClr>
                <a:srgbClr val="1A3B5B"/>
              </a:buClr>
              <a:buFont typeface="Wingdings" pitchFamily="2" charset="2"/>
              <a:buChar char="§"/>
            </a:pPr>
            <a:r>
              <a:rPr lang="en-US" dirty="0" err="1">
                <a:solidFill>
                  <a:srgbClr val="1A3B5B"/>
                </a:solidFill>
              </a:rPr>
              <a:t>Dyula</a:t>
            </a:r>
            <a:r>
              <a:rPr lang="en-US" dirty="0">
                <a:solidFill>
                  <a:srgbClr val="1A3B5B"/>
                </a:solidFill>
              </a:rPr>
              <a:t> (</a:t>
            </a:r>
            <a:r>
              <a:rPr lang="en-US" dirty="0" err="1">
                <a:solidFill>
                  <a:srgbClr val="1A3B5B"/>
                </a:solidFill>
              </a:rPr>
              <a:t>dyu</a:t>
            </a:r>
            <a:r>
              <a:rPr lang="en-US" dirty="0">
                <a:solidFill>
                  <a:srgbClr val="1A3B5B"/>
                </a:solidFill>
              </a:rPr>
              <a:t>): 2.6 million — Burkina Faso (West Africa)</a:t>
            </a:r>
          </a:p>
          <a:p>
            <a:pPr marL="285750" indent="-285750" fontAlgn="base">
              <a:buClr>
                <a:srgbClr val="1A3B5B"/>
              </a:buClr>
              <a:buFont typeface="Wingdings" pitchFamily="2" charset="2"/>
              <a:buChar char="§"/>
            </a:pPr>
            <a:r>
              <a:rPr lang="en-US" dirty="0">
                <a:solidFill>
                  <a:srgbClr val="1A3B5B"/>
                </a:solidFill>
              </a:rPr>
              <a:t>Dogri (</a:t>
            </a:r>
            <a:r>
              <a:rPr lang="en-US" dirty="0" err="1">
                <a:solidFill>
                  <a:srgbClr val="1A3B5B"/>
                </a:solidFill>
              </a:rPr>
              <a:t>dgo</a:t>
            </a:r>
            <a:r>
              <a:rPr lang="en-US" dirty="0">
                <a:solidFill>
                  <a:srgbClr val="1A3B5B"/>
                </a:solidFill>
              </a:rPr>
              <a:t>): 2.6 million — Kashmir (South Asia)</a:t>
            </a:r>
          </a:p>
          <a:p>
            <a:pPr marL="285750" indent="-285750" fontAlgn="base">
              <a:buClr>
                <a:srgbClr val="1A3B5B"/>
              </a:buClr>
              <a:buFont typeface="Wingdings" pitchFamily="2" charset="2"/>
              <a:buChar char="§"/>
            </a:pPr>
            <a:r>
              <a:rPr lang="en-US" dirty="0">
                <a:solidFill>
                  <a:srgbClr val="1A3B5B"/>
                </a:solidFill>
              </a:rPr>
              <a:t>Southern Aymara (</a:t>
            </a:r>
            <a:r>
              <a:rPr lang="en-US" dirty="0" err="1">
                <a:solidFill>
                  <a:srgbClr val="1A3B5B"/>
                </a:solidFill>
              </a:rPr>
              <a:t>ayc</a:t>
            </a:r>
            <a:r>
              <a:rPr lang="en-US" dirty="0">
                <a:solidFill>
                  <a:srgbClr val="1A3B5B"/>
                </a:solidFill>
              </a:rPr>
              <a:t>): around 1 million — Peru (South America)</a:t>
            </a:r>
          </a:p>
          <a:p>
            <a:pPr marL="285750" indent="-285750" fontAlgn="base">
              <a:buClr>
                <a:srgbClr val="1A3B5B"/>
              </a:buClr>
              <a:buFont typeface="Wingdings" pitchFamily="2" charset="2"/>
              <a:buChar char="§"/>
            </a:pPr>
            <a:r>
              <a:rPr lang="en-US" dirty="0">
                <a:solidFill>
                  <a:srgbClr val="1A3B5B"/>
                </a:solidFill>
              </a:rPr>
              <a:t>Balkan Romani (</a:t>
            </a:r>
            <a:r>
              <a:rPr lang="en-US" dirty="0" err="1">
                <a:solidFill>
                  <a:srgbClr val="1A3B5B"/>
                </a:solidFill>
              </a:rPr>
              <a:t>rmn</a:t>
            </a:r>
            <a:r>
              <a:rPr lang="en-US" dirty="0">
                <a:solidFill>
                  <a:srgbClr val="1A3B5B"/>
                </a:solidFill>
              </a:rPr>
              <a:t>): 600,000 — Balkan countries (Europe)</a:t>
            </a:r>
            <a:br>
              <a:rPr lang="en-US" dirty="0">
                <a:solidFill>
                  <a:srgbClr val="1A3B5B"/>
                </a:solidFill>
              </a:rPr>
            </a:br>
            <a:br>
              <a:rPr lang="en-US" dirty="0">
                <a:solidFill>
                  <a:srgbClr val="1A3B5B"/>
                </a:solidFill>
              </a:rPr>
            </a:br>
            <a:r>
              <a:rPr lang="en-US" dirty="0">
                <a:solidFill>
                  <a:srgbClr val="1A3B5B"/>
                </a:solidFill>
              </a:rPr>
              <a:t>…</a:t>
            </a:r>
          </a:p>
          <a:p>
            <a:pPr marL="285750" indent="-285750" fontAlgn="base">
              <a:buClr>
                <a:srgbClr val="1A3B5B"/>
              </a:buClr>
              <a:buFont typeface="Wingdings" pitchFamily="2" charset="2"/>
              <a:buChar char="§"/>
            </a:pPr>
            <a:r>
              <a:rPr lang="en-US" dirty="0" err="1">
                <a:solidFill>
                  <a:srgbClr val="1A3B5B"/>
                </a:solidFill>
              </a:rPr>
              <a:t>Libon</a:t>
            </a:r>
            <a:r>
              <a:rPr lang="en-US" dirty="0">
                <a:solidFill>
                  <a:srgbClr val="1A3B5B"/>
                </a:solidFill>
              </a:rPr>
              <a:t> </a:t>
            </a:r>
            <a:r>
              <a:rPr lang="en-US" dirty="0" err="1">
                <a:solidFill>
                  <a:srgbClr val="1A3B5B"/>
                </a:solidFill>
              </a:rPr>
              <a:t>Bikol</a:t>
            </a:r>
            <a:r>
              <a:rPr lang="en-US" dirty="0">
                <a:solidFill>
                  <a:srgbClr val="1A3B5B"/>
                </a:solidFill>
              </a:rPr>
              <a:t> (</a:t>
            </a:r>
            <a:r>
              <a:rPr lang="en-US" dirty="0" err="1">
                <a:solidFill>
                  <a:srgbClr val="1A3B5B"/>
                </a:solidFill>
              </a:rPr>
              <a:t>lbl</a:t>
            </a:r>
            <a:r>
              <a:rPr lang="en-US" dirty="0">
                <a:solidFill>
                  <a:srgbClr val="1A3B5B"/>
                </a:solidFill>
              </a:rPr>
              <a:t>): 70,000 — Philippines (Southeast Asia)</a:t>
            </a:r>
            <a:br>
              <a:rPr lang="en-US" dirty="0">
                <a:solidFill>
                  <a:srgbClr val="1A3B5B"/>
                </a:solidFill>
              </a:rPr>
            </a:br>
            <a:br>
              <a:rPr lang="en-US" dirty="0">
                <a:solidFill>
                  <a:srgbClr val="1A3B5B"/>
                </a:solidFill>
              </a:rPr>
            </a:br>
            <a:r>
              <a:rPr lang="en-US" dirty="0">
                <a:solidFill>
                  <a:srgbClr val="1A3B5B"/>
                </a:solidFill>
              </a:rPr>
              <a:t>…</a:t>
            </a:r>
          </a:p>
          <a:p>
            <a:pPr marL="285750" indent="-285750" fontAlgn="base">
              <a:buClr>
                <a:srgbClr val="1A3B5B"/>
              </a:buClr>
              <a:buFont typeface="Wingdings" pitchFamily="2" charset="2"/>
              <a:buChar char="§"/>
            </a:pPr>
            <a:r>
              <a:rPr lang="en-US" b="0" i="0" dirty="0" err="1">
                <a:solidFill>
                  <a:srgbClr val="1A3B5B"/>
                </a:solidFill>
                <a:effectLst/>
              </a:rPr>
              <a:t>Apinayé</a:t>
            </a:r>
            <a:r>
              <a:rPr lang="en-US" dirty="0">
                <a:solidFill>
                  <a:srgbClr val="1A3B5B"/>
                </a:solidFill>
              </a:rPr>
              <a:t> (</a:t>
            </a:r>
            <a:r>
              <a:rPr lang="en-US" b="0" i="0" dirty="0" err="1">
                <a:solidFill>
                  <a:srgbClr val="1A3B5B"/>
                </a:solidFill>
                <a:effectLst/>
              </a:rPr>
              <a:t>apn</a:t>
            </a:r>
            <a:r>
              <a:rPr lang="en-US" b="0" i="0" dirty="0">
                <a:solidFill>
                  <a:srgbClr val="1A3B5B"/>
                </a:solidFill>
                <a:effectLst/>
              </a:rPr>
              <a:t>): 2,300 — Brazil (South America)</a:t>
            </a:r>
          </a:p>
          <a:p>
            <a:pPr marL="285750" indent="-285750" fontAlgn="base">
              <a:buClr>
                <a:srgbClr val="1A3B5B"/>
              </a:buClr>
              <a:buFont typeface="Wingdings" pitchFamily="2" charset="2"/>
              <a:buChar char="§"/>
            </a:pPr>
            <a:r>
              <a:rPr lang="en-US" b="0" i="0" dirty="0">
                <a:solidFill>
                  <a:srgbClr val="1A3B5B"/>
                </a:solidFill>
                <a:effectLst/>
              </a:rPr>
              <a:t>Heiltsuk (</a:t>
            </a:r>
            <a:r>
              <a:rPr lang="en-US" b="0" i="0" dirty="0" err="1">
                <a:solidFill>
                  <a:srgbClr val="1A3B5B"/>
                </a:solidFill>
                <a:effectLst/>
              </a:rPr>
              <a:t>hei</a:t>
            </a:r>
            <a:r>
              <a:rPr lang="en-US" b="0" i="0" dirty="0">
                <a:solidFill>
                  <a:srgbClr val="1A3B5B"/>
                </a:solidFill>
                <a:effectLst/>
              </a:rPr>
              <a:t>): 95 — Canada (North America)</a:t>
            </a:r>
          </a:p>
        </p:txBody>
      </p:sp>
    </p:spTree>
    <p:extLst>
      <p:ext uri="{BB962C8B-B14F-4D97-AF65-F5344CB8AC3E}">
        <p14:creationId xmlns:p14="http://schemas.microsoft.com/office/powerpoint/2010/main" val="20515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c834fa-11a6-47d1-bee8-3048a154f649">
      <Terms xmlns="http://schemas.microsoft.com/office/infopath/2007/PartnerControls"/>
    </lcf76f155ced4ddcb4097134ff3c332f>
    <TaxCatchAll xmlns="4f58b0fc-628b-4a5b-870f-b13d511109f3" xsi:nil="true"/>
    <_dlc_DocId xmlns="4f58b0fc-628b-4a5b-870f-b13d511109f3">H3CUSPM23HH3-1341710939-68296</_dlc_DocId>
    <_dlc_DocIdUrl xmlns="4f58b0fc-628b-4a5b-870f-b13d511109f3">
      <Url>https://visperoinc.sharepoint.com/sites/TPGInteractive/_layouts/15/DocIdRedir.aspx?ID=H3CUSPM23HH3-1341710939-68296</Url>
      <Description>H3CUSPM23HH3-1341710939-68296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CAA9C6935FCD4BA9104C6531E90660" ma:contentTypeVersion="15" ma:contentTypeDescription="Create a new document." ma:contentTypeScope="" ma:versionID="7e6635590ef10b256f13cf87b126d6f9">
  <xsd:schema xmlns:xsd="http://www.w3.org/2001/XMLSchema" xmlns:xs="http://www.w3.org/2001/XMLSchema" xmlns:p="http://schemas.microsoft.com/office/2006/metadata/properties" xmlns:ns2="4f58b0fc-628b-4a5b-870f-b13d511109f3" xmlns:ns3="65c834fa-11a6-47d1-bee8-3048a154f649" targetNamespace="http://schemas.microsoft.com/office/2006/metadata/properties" ma:root="true" ma:fieldsID="f624cdb4f8d8e3817e34875b1071d9c6" ns2:_="" ns3:_="">
    <xsd:import namespace="4f58b0fc-628b-4a5b-870f-b13d511109f3"/>
    <xsd:import namespace="65c834fa-11a6-47d1-bee8-3048a154f64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2:SharedWithUsers" minOccurs="0"/>
                <xsd:element ref="ns2:SharedWithDetails" minOccurs="0"/>
                <xsd:element ref="ns3:MediaServiceOCR"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8b0fc-628b-4a5b-870f-b13d511109f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3224ab1-8603-4046-9448-a29b883e1469}" ma:internalName="TaxCatchAll" ma:showField="CatchAllData" ma:web="4f58b0fc-628b-4a5b-870f-b13d511109f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c834fa-11a6-47d1-bee8-3048a154f64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9df455f-ac17-476a-94c9-bef5d4aee76d"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26F0403-C891-424C-84E1-6549F61C6382}">
  <ds:schemaRefs>
    <ds:schemaRef ds:uri="http://www.w3.org/XML/1998/namespace"/>
    <ds:schemaRef ds:uri="http://schemas.microsoft.com/office/infopath/2007/PartnerControls"/>
    <ds:schemaRef ds:uri="4f58b0fc-628b-4a5b-870f-b13d511109f3"/>
    <ds:schemaRef ds:uri="http://purl.org/dc/term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65c834fa-11a6-47d1-bee8-3048a154f649"/>
    <ds:schemaRef ds:uri="http://purl.org/dc/elements/1.1/"/>
  </ds:schemaRefs>
</ds:datastoreItem>
</file>

<file path=customXml/itemProps2.xml><?xml version="1.0" encoding="utf-8"?>
<ds:datastoreItem xmlns:ds="http://schemas.openxmlformats.org/officeDocument/2006/customXml" ds:itemID="{56BAA485-AD59-4D4E-90BD-B2C16688F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8b0fc-628b-4a5b-870f-b13d511109f3"/>
    <ds:schemaRef ds:uri="65c834fa-11a6-47d1-bee8-3048a154f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17442B-577D-4F84-B92C-B5B80EA0129C}">
  <ds:schemaRefs>
    <ds:schemaRef ds:uri="http://schemas.microsoft.com/sharepoint/v3/contenttype/forms"/>
  </ds:schemaRefs>
</ds:datastoreItem>
</file>

<file path=customXml/itemProps4.xml><?xml version="1.0" encoding="utf-8"?>
<ds:datastoreItem xmlns:ds="http://schemas.openxmlformats.org/officeDocument/2006/customXml" ds:itemID="{17AB1176-82E4-4D6D-86F7-D59AADE924C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2138</Words>
  <Application>Microsoft Office PowerPoint</Application>
  <PresentationFormat>Widescreen</PresentationFormat>
  <Paragraphs>248</Paragraphs>
  <Slides>32</Slides>
  <Notes>30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HGGothicE</vt:lpstr>
      <vt:lpstr>Arial</vt:lpstr>
      <vt:lpstr>Calibri</vt:lpstr>
      <vt:lpstr>Courier New</vt:lpstr>
      <vt:lpstr>Open Sans</vt:lpstr>
      <vt:lpstr>Wingdings</vt:lpstr>
      <vt:lpstr>Office Theme</vt:lpstr>
      <vt:lpstr>The Barriers of Babel: How Language Intersects Accessibility</vt:lpstr>
      <vt:lpstr>Who is excluded because of language and disability?</vt:lpstr>
      <vt:lpstr>Exploring these hypotheses</vt:lpstr>
      <vt:lpstr>What is a “language?”</vt:lpstr>
      <vt:lpstr>How many languages are there?</vt:lpstr>
      <vt:lpstr>Sample of ~100 living languages</vt:lpstr>
      <vt:lpstr>Not-so-random sample</vt:lpstr>
      <vt:lpstr>Analysis of the sample</vt:lpstr>
      <vt:lpstr>Long tail: no support for OS UI or TTS</vt:lpstr>
      <vt:lpstr>OS UI no, TTS yes</vt:lpstr>
      <vt:lpstr>Quiz: true or false?</vt:lpstr>
      <vt:lpstr>Try again: TTS matching the content</vt:lpstr>
      <vt:lpstr>How does the TTS gap affect people?</vt:lpstr>
      <vt:lpstr>A demo page in Urdu</vt:lpstr>
      <vt:lpstr>Participant: Spanish and English</vt:lpstr>
      <vt:lpstr>Participant: Italian, Calabrian, English</vt:lpstr>
      <vt:lpstr>Participant: German, English, Polish</vt:lpstr>
      <vt:lpstr>Overall insights for TTS</vt:lpstr>
      <vt:lpstr>Dominant languages</vt:lpstr>
      <vt:lpstr>Sign language observations</vt:lpstr>
      <vt:lpstr>Actions for better language access</vt:lpstr>
      <vt:lpstr>Ideas for users, feasible today</vt:lpstr>
      <vt:lpstr>Preferred languages in OS and browser</vt:lpstr>
      <vt:lpstr>Ideas for web and app dev teams</vt:lpstr>
      <vt:lpstr>Ideas for AT and platform</vt:lpstr>
      <vt:lpstr>Language growth in Gboard</vt:lpstr>
      <vt:lpstr>Questions?</vt:lpstr>
      <vt:lpstr>Up Next …</vt:lpstr>
      <vt:lpstr>Thank you! to these great people</vt:lpstr>
      <vt:lpstr>More research and innovation needed</vt:lpstr>
      <vt:lpstr>Sources</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CSUN 2025 Presentation Template</dc:title>
  <dc:creator>mmooney@tpgi.com</dc:creator>
  <cp:lastModifiedBy>Mitchell Evan</cp:lastModifiedBy>
  <cp:revision>164</cp:revision>
  <dcterms:created xsi:type="dcterms:W3CDTF">2021-01-11T20:23:06Z</dcterms:created>
  <dcterms:modified xsi:type="dcterms:W3CDTF">2025-03-12T18:46:23Z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0x010100E5CAA9C6935FCD4BA9104C6531E90660</vt:lpwstr>
  </property>
  <property fmtid="{D5CDD505-2E9C-101B-9397-08002B2CF9AE}" pid="3" name="_dlc_DocIdItemGuid">
    <vt:lpwstr>f32d90fb-a678-438e-ad73-3914f63a5832</vt:lpwstr>
  </property>
  <property fmtid="{D5CDD505-2E9C-101B-9397-08002B2CF9AE}" pid="4" name="MediaServiceImageTags">
    <vt:lpwstr/>
  </property>
</Properties>
</file>